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85.jpg" ContentType="image/jpg"/>
  <Override PartName="/ppt/media/image91.jpg" ContentType="image/jpg"/>
  <Override PartName="/ppt/media/image93.jpg" ContentType="image/jpg"/>
  <Override PartName="/ppt/media/image94.jpg" ContentType="image/jpg"/>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32"/>
  </p:notesMasterIdLst>
  <p:sldIdLst>
    <p:sldId id="2076137761" r:id="rId5"/>
    <p:sldId id="2076137762" r:id="rId6"/>
    <p:sldId id="2076137763" r:id="rId7"/>
    <p:sldId id="259" r:id="rId8"/>
    <p:sldId id="2076136817" r:id="rId9"/>
    <p:sldId id="1416" r:id="rId10"/>
    <p:sldId id="11671" r:id="rId11"/>
    <p:sldId id="11685" r:id="rId12"/>
    <p:sldId id="2076137498" r:id="rId13"/>
    <p:sldId id="2076136521" r:id="rId14"/>
    <p:sldId id="10549" r:id="rId15"/>
    <p:sldId id="1882" r:id="rId16"/>
    <p:sldId id="4531" r:id="rId17"/>
    <p:sldId id="1722" r:id="rId18"/>
    <p:sldId id="2076137770" r:id="rId19"/>
    <p:sldId id="266" r:id="rId20"/>
    <p:sldId id="267" r:id="rId21"/>
    <p:sldId id="268" r:id="rId22"/>
    <p:sldId id="269" r:id="rId23"/>
    <p:sldId id="270" r:id="rId24"/>
    <p:sldId id="272" r:id="rId25"/>
    <p:sldId id="273" r:id="rId26"/>
    <p:sldId id="274" r:id="rId27"/>
    <p:sldId id="11695" r:id="rId28"/>
    <p:sldId id="11696" r:id="rId29"/>
    <p:sldId id="2076137769"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ycu\Downloads\nProdAppInstance%20by%20ts%20and%20appTyp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Sheet1!$C$3</c:f>
              <c:strCache>
                <c:ptCount val="1"/>
                <c:pt idx="0">
                  <c:v>Sum of nProdAppInstance</c:v>
                </c:pt>
              </c:strCache>
            </c:strRef>
          </c:tx>
          <c:spPr>
            <a:solidFill>
              <a:srgbClr val="D59DFF"/>
            </a:solidFill>
            <a:ln>
              <a:solidFill>
                <a:srgbClr val="7030A0"/>
              </a:solidFill>
            </a:ln>
            <a:effectLst/>
          </c:spPr>
          <c:cat>
            <c:multiLvlStrRef>
              <c:f>Sheet1!$A$4:$B$1301</c:f>
              <c:multiLvlStrCache>
                <c:ptCount val="1029"/>
                <c:lvl>
                  <c:pt idx="0">
                    <c:v>Canvas App</c:v>
                  </c:pt>
                  <c:pt idx="1">
                    <c:v>Canvas App</c:v>
                  </c:pt>
                  <c:pt idx="2">
                    <c:v>Canvas App</c:v>
                  </c:pt>
                  <c:pt idx="3">
                    <c:v>Canvas App</c:v>
                  </c:pt>
                  <c:pt idx="4">
                    <c:v>Canvas App</c:v>
                  </c:pt>
                  <c:pt idx="5">
                    <c:v>Canvas App</c:v>
                  </c:pt>
                  <c:pt idx="6">
                    <c:v>Canvas App</c:v>
                  </c:pt>
                  <c:pt idx="7">
                    <c:v>Canvas App</c:v>
                  </c:pt>
                  <c:pt idx="8">
                    <c:v>Canvas App</c:v>
                  </c:pt>
                  <c:pt idx="9">
                    <c:v>Canvas App</c:v>
                  </c:pt>
                  <c:pt idx="10">
                    <c:v>Canvas App</c:v>
                  </c:pt>
                  <c:pt idx="11">
                    <c:v>Canvas App</c:v>
                  </c:pt>
                  <c:pt idx="12">
                    <c:v>Canvas App</c:v>
                  </c:pt>
                  <c:pt idx="13">
                    <c:v>Canvas App</c:v>
                  </c:pt>
                  <c:pt idx="14">
                    <c:v>Canvas App</c:v>
                  </c:pt>
                  <c:pt idx="15">
                    <c:v>Canvas App</c:v>
                  </c:pt>
                  <c:pt idx="16">
                    <c:v>Canvas App</c:v>
                  </c:pt>
                  <c:pt idx="17">
                    <c:v>Canvas App</c:v>
                  </c:pt>
                  <c:pt idx="18">
                    <c:v>Canvas App</c:v>
                  </c:pt>
                  <c:pt idx="19">
                    <c:v>Canvas App</c:v>
                  </c:pt>
                  <c:pt idx="20">
                    <c:v>Canvas App</c:v>
                  </c:pt>
                  <c:pt idx="21">
                    <c:v>Canvas App</c:v>
                  </c:pt>
                  <c:pt idx="22">
                    <c:v>Canvas App</c:v>
                  </c:pt>
                  <c:pt idx="23">
                    <c:v>Canvas App</c:v>
                  </c:pt>
                  <c:pt idx="24">
                    <c:v>Canvas App</c:v>
                  </c:pt>
                  <c:pt idx="25">
                    <c:v>Canvas App</c:v>
                  </c:pt>
                  <c:pt idx="26">
                    <c:v>Canvas App</c:v>
                  </c:pt>
                  <c:pt idx="27">
                    <c:v>Canvas App</c:v>
                  </c:pt>
                  <c:pt idx="28">
                    <c:v>Canvas App</c:v>
                  </c:pt>
                  <c:pt idx="29">
                    <c:v>Canvas App</c:v>
                  </c:pt>
                  <c:pt idx="30">
                    <c:v>Canvas App</c:v>
                  </c:pt>
                  <c:pt idx="31">
                    <c:v>Canvas App</c:v>
                  </c:pt>
                  <c:pt idx="32">
                    <c:v>Canvas App</c:v>
                  </c:pt>
                  <c:pt idx="33">
                    <c:v>Canvas App</c:v>
                  </c:pt>
                  <c:pt idx="34">
                    <c:v>Canvas App</c:v>
                  </c:pt>
                  <c:pt idx="35">
                    <c:v>Canvas App</c:v>
                  </c:pt>
                  <c:pt idx="36">
                    <c:v>Canvas App</c:v>
                  </c:pt>
                  <c:pt idx="37">
                    <c:v>Canvas App</c:v>
                  </c:pt>
                  <c:pt idx="38">
                    <c:v>Canvas App</c:v>
                  </c:pt>
                  <c:pt idx="39">
                    <c:v>Canvas App</c:v>
                  </c:pt>
                  <c:pt idx="40">
                    <c:v>Canvas App</c:v>
                  </c:pt>
                  <c:pt idx="41">
                    <c:v>Canvas App</c:v>
                  </c:pt>
                  <c:pt idx="42">
                    <c:v>Canvas App</c:v>
                  </c:pt>
                  <c:pt idx="43">
                    <c:v>Canvas App</c:v>
                  </c:pt>
                  <c:pt idx="44">
                    <c:v>Canvas App</c:v>
                  </c:pt>
                  <c:pt idx="45">
                    <c:v>Canvas App</c:v>
                  </c:pt>
                  <c:pt idx="46">
                    <c:v>Canvas App</c:v>
                  </c:pt>
                  <c:pt idx="47">
                    <c:v>Canvas App</c:v>
                  </c:pt>
                  <c:pt idx="48">
                    <c:v>Canvas App</c:v>
                  </c:pt>
                  <c:pt idx="49">
                    <c:v>Canvas App</c:v>
                  </c:pt>
                  <c:pt idx="50">
                    <c:v>Canvas App</c:v>
                  </c:pt>
                  <c:pt idx="51">
                    <c:v>Canvas App</c:v>
                  </c:pt>
                  <c:pt idx="52">
                    <c:v>Canvas App</c:v>
                  </c:pt>
                  <c:pt idx="53">
                    <c:v>Canvas App</c:v>
                  </c:pt>
                  <c:pt idx="54">
                    <c:v>Canvas App</c:v>
                  </c:pt>
                  <c:pt idx="55">
                    <c:v>Canvas App</c:v>
                  </c:pt>
                  <c:pt idx="56">
                    <c:v>Canvas App</c:v>
                  </c:pt>
                  <c:pt idx="57">
                    <c:v>Canvas App</c:v>
                  </c:pt>
                  <c:pt idx="58">
                    <c:v>Canvas App</c:v>
                  </c:pt>
                  <c:pt idx="59">
                    <c:v>Canvas App</c:v>
                  </c:pt>
                  <c:pt idx="60">
                    <c:v>Canvas App</c:v>
                  </c:pt>
                  <c:pt idx="61">
                    <c:v>Canvas App</c:v>
                  </c:pt>
                  <c:pt idx="62">
                    <c:v>Canvas App</c:v>
                  </c:pt>
                  <c:pt idx="63">
                    <c:v>Canvas App</c:v>
                  </c:pt>
                  <c:pt idx="64">
                    <c:v>Canvas App</c:v>
                  </c:pt>
                  <c:pt idx="65">
                    <c:v>Canvas App</c:v>
                  </c:pt>
                  <c:pt idx="66">
                    <c:v>Canvas App</c:v>
                  </c:pt>
                  <c:pt idx="67">
                    <c:v>Canvas App</c:v>
                  </c:pt>
                  <c:pt idx="68">
                    <c:v>Canvas App</c:v>
                  </c:pt>
                  <c:pt idx="69">
                    <c:v>Canvas App</c:v>
                  </c:pt>
                  <c:pt idx="70">
                    <c:v>Canvas App</c:v>
                  </c:pt>
                  <c:pt idx="71">
                    <c:v>Canvas App</c:v>
                  </c:pt>
                  <c:pt idx="72">
                    <c:v>Canvas App</c:v>
                  </c:pt>
                  <c:pt idx="73">
                    <c:v>Canvas App</c:v>
                  </c:pt>
                  <c:pt idx="74">
                    <c:v>Canvas App</c:v>
                  </c:pt>
                  <c:pt idx="75">
                    <c:v>Canvas App</c:v>
                  </c:pt>
                  <c:pt idx="76">
                    <c:v>Canvas App</c:v>
                  </c:pt>
                  <c:pt idx="77">
                    <c:v>Canvas App</c:v>
                  </c:pt>
                  <c:pt idx="78">
                    <c:v>Canvas App</c:v>
                  </c:pt>
                  <c:pt idx="79">
                    <c:v>Canvas App</c:v>
                  </c:pt>
                  <c:pt idx="80">
                    <c:v>Canvas App</c:v>
                  </c:pt>
                  <c:pt idx="81">
                    <c:v>Canvas App</c:v>
                  </c:pt>
                  <c:pt idx="82">
                    <c:v>Canvas App</c:v>
                  </c:pt>
                  <c:pt idx="83">
                    <c:v>Canvas App</c:v>
                  </c:pt>
                  <c:pt idx="84">
                    <c:v>Canvas App</c:v>
                  </c:pt>
                  <c:pt idx="85">
                    <c:v>Canvas App</c:v>
                  </c:pt>
                  <c:pt idx="86">
                    <c:v>Canvas App</c:v>
                  </c:pt>
                  <c:pt idx="87">
                    <c:v>Canvas App</c:v>
                  </c:pt>
                  <c:pt idx="88">
                    <c:v>Canvas App</c:v>
                  </c:pt>
                  <c:pt idx="89">
                    <c:v>Canvas App</c:v>
                  </c:pt>
                  <c:pt idx="90">
                    <c:v>Canvas App</c:v>
                  </c:pt>
                  <c:pt idx="91">
                    <c:v>Canvas App</c:v>
                  </c:pt>
                  <c:pt idx="92">
                    <c:v>Canvas App</c:v>
                  </c:pt>
                  <c:pt idx="93">
                    <c:v>Canvas App</c:v>
                  </c:pt>
                  <c:pt idx="94">
                    <c:v>Canvas App</c:v>
                  </c:pt>
                  <c:pt idx="95">
                    <c:v>Canvas App</c:v>
                  </c:pt>
                  <c:pt idx="96">
                    <c:v>Canvas App</c:v>
                  </c:pt>
                  <c:pt idx="97">
                    <c:v>Canvas App</c:v>
                  </c:pt>
                  <c:pt idx="98">
                    <c:v>Canvas App</c:v>
                  </c:pt>
                  <c:pt idx="99">
                    <c:v>Canvas App</c:v>
                  </c:pt>
                  <c:pt idx="100">
                    <c:v>Canvas App</c:v>
                  </c:pt>
                  <c:pt idx="101">
                    <c:v>Canvas App</c:v>
                  </c:pt>
                  <c:pt idx="102">
                    <c:v>Canvas App</c:v>
                  </c:pt>
                  <c:pt idx="103">
                    <c:v>Canvas App</c:v>
                  </c:pt>
                  <c:pt idx="104">
                    <c:v>Canvas App</c:v>
                  </c:pt>
                  <c:pt idx="105">
                    <c:v>Canvas App</c:v>
                  </c:pt>
                  <c:pt idx="106">
                    <c:v>Canvas App</c:v>
                  </c:pt>
                  <c:pt idx="107">
                    <c:v>Canvas App</c:v>
                  </c:pt>
                  <c:pt idx="108">
                    <c:v>Canvas App</c:v>
                  </c:pt>
                  <c:pt idx="109">
                    <c:v>Canvas App</c:v>
                  </c:pt>
                  <c:pt idx="110">
                    <c:v>Canvas App</c:v>
                  </c:pt>
                  <c:pt idx="111">
                    <c:v>Canvas App</c:v>
                  </c:pt>
                  <c:pt idx="112">
                    <c:v>Canvas App</c:v>
                  </c:pt>
                  <c:pt idx="113">
                    <c:v>Canvas App</c:v>
                  </c:pt>
                  <c:pt idx="114">
                    <c:v>Canvas App</c:v>
                  </c:pt>
                  <c:pt idx="115">
                    <c:v>Canvas App</c:v>
                  </c:pt>
                  <c:pt idx="116">
                    <c:v>Canvas App</c:v>
                  </c:pt>
                  <c:pt idx="117">
                    <c:v>Canvas App</c:v>
                  </c:pt>
                  <c:pt idx="118">
                    <c:v>Canvas App</c:v>
                  </c:pt>
                  <c:pt idx="119">
                    <c:v>Canvas App</c:v>
                  </c:pt>
                  <c:pt idx="120">
                    <c:v>Canvas App</c:v>
                  </c:pt>
                  <c:pt idx="121">
                    <c:v>Canvas App</c:v>
                  </c:pt>
                  <c:pt idx="122">
                    <c:v>Canvas App</c:v>
                  </c:pt>
                  <c:pt idx="123">
                    <c:v>Canvas App</c:v>
                  </c:pt>
                  <c:pt idx="124">
                    <c:v>Canvas App</c:v>
                  </c:pt>
                  <c:pt idx="125">
                    <c:v>Canvas App</c:v>
                  </c:pt>
                  <c:pt idx="126">
                    <c:v>Canvas App</c:v>
                  </c:pt>
                  <c:pt idx="127">
                    <c:v>Canvas App</c:v>
                  </c:pt>
                  <c:pt idx="128">
                    <c:v>Canvas App</c:v>
                  </c:pt>
                  <c:pt idx="129">
                    <c:v>Canvas App</c:v>
                  </c:pt>
                  <c:pt idx="130">
                    <c:v>Canvas App</c:v>
                  </c:pt>
                  <c:pt idx="131">
                    <c:v>Canvas App</c:v>
                  </c:pt>
                  <c:pt idx="132">
                    <c:v>Canvas App</c:v>
                  </c:pt>
                  <c:pt idx="133">
                    <c:v>Canvas App</c:v>
                  </c:pt>
                  <c:pt idx="134">
                    <c:v>Canvas App</c:v>
                  </c:pt>
                  <c:pt idx="135">
                    <c:v>Canvas App</c:v>
                  </c:pt>
                  <c:pt idx="136">
                    <c:v>Canvas App</c:v>
                  </c:pt>
                  <c:pt idx="137">
                    <c:v>Canvas App</c:v>
                  </c:pt>
                  <c:pt idx="138">
                    <c:v>Canvas App</c:v>
                  </c:pt>
                  <c:pt idx="139">
                    <c:v>Canvas App</c:v>
                  </c:pt>
                  <c:pt idx="140">
                    <c:v>Canvas App</c:v>
                  </c:pt>
                  <c:pt idx="141">
                    <c:v>Canvas App</c:v>
                  </c:pt>
                  <c:pt idx="142">
                    <c:v>Canvas App</c:v>
                  </c:pt>
                  <c:pt idx="143">
                    <c:v>Canvas App</c:v>
                  </c:pt>
                  <c:pt idx="144">
                    <c:v>Canvas App</c:v>
                  </c:pt>
                  <c:pt idx="145">
                    <c:v>Canvas App</c:v>
                  </c:pt>
                  <c:pt idx="146">
                    <c:v>Canvas App</c:v>
                  </c:pt>
                  <c:pt idx="147">
                    <c:v>Canvas App</c:v>
                  </c:pt>
                  <c:pt idx="148">
                    <c:v>Canvas App</c:v>
                  </c:pt>
                  <c:pt idx="149">
                    <c:v>Canvas App</c:v>
                  </c:pt>
                  <c:pt idx="150">
                    <c:v>Canvas App</c:v>
                  </c:pt>
                  <c:pt idx="151">
                    <c:v>Canvas App</c:v>
                  </c:pt>
                  <c:pt idx="152">
                    <c:v>Canvas App</c:v>
                  </c:pt>
                  <c:pt idx="153">
                    <c:v>Canvas App</c:v>
                  </c:pt>
                  <c:pt idx="154">
                    <c:v>Canvas App</c:v>
                  </c:pt>
                  <c:pt idx="155">
                    <c:v>Canvas App</c:v>
                  </c:pt>
                  <c:pt idx="156">
                    <c:v>Canvas App</c:v>
                  </c:pt>
                  <c:pt idx="157">
                    <c:v>Canvas App</c:v>
                  </c:pt>
                  <c:pt idx="158">
                    <c:v>Canvas App</c:v>
                  </c:pt>
                  <c:pt idx="159">
                    <c:v>Canvas App</c:v>
                  </c:pt>
                  <c:pt idx="160">
                    <c:v>Canvas App</c:v>
                  </c:pt>
                  <c:pt idx="161">
                    <c:v>Canvas App</c:v>
                  </c:pt>
                  <c:pt idx="162">
                    <c:v>Canvas App</c:v>
                  </c:pt>
                  <c:pt idx="163">
                    <c:v>Canvas App</c:v>
                  </c:pt>
                  <c:pt idx="164">
                    <c:v>Canvas App</c:v>
                  </c:pt>
                  <c:pt idx="165">
                    <c:v>Canvas App</c:v>
                  </c:pt>
                  <c:pt idx="166">
                    <c:v>Canvas App</c:v>
                  </c:pt>
                  <c:pt idx="167">
                    <c:v>Canvas App</c:v>
                  </c:pt>
                  <c:pt idx="168">
                    <c:v>Canvas App</c:v>
                  </c:pt>
                  <c:pt idx="169">
                    <c:v>Canvas App</c:v>
                  </c:pt>
                  <c:pt idx="170">
                    <c:v>Canvas App</c:v>
                  </c:pt>
                  <c:pt idx="171">
                    <c:v>Canvas App</c:v>
                  </c:pt>
                  <c:pt idx="172">
                    <c:v>Canvas App</c:v>
                  </c:pt>
                  <c:pt idx="173">
                    <c:v>Canvas App</c:v>
                  </c:pt>
                  <c:pt idx="174">
                    <c:v>Canvas App</c:v>
                  </c:pt>
                  <c:pt idx="175">
                    <c:v>Canvas App</c:v>
                  </c:pt>
                  <c:pt idx="176">
                    <c:v>Canvas App</c:v>
                  </c:pt>
                  <c:pt idx="177">
                    <c:v>Canvas App</c:v>
                  </c:pt>
                  <c:pt idx="178">
                    <c:v>Canvas App</c:v>
                  </c:pt>
                  <c:pt idx="179">
                    <c:v>Canvas App</c:v>
                  </c:pt>
                  <c:pt idx="180">
                    <c:v>Canvas App</c:v>
                  </c:pt>
                  <c:pt idx="181">
                    <c:v>Canvas App</c:v>
                  </c:pt>
                  <c:pt idx="182">
                    <c:v>Canvas App</c:v>
                  </c:pt>
                  <c:pt idx="183">
                    <c:v>Canvas App</c:v>
                  </c:pt>
                  <c:pt idx="184">
                    <c:v>Canvas App</c:v>
                  </c:pt>
                  <c:pt idx="185">
                    <c:v>Canvas App</c:v>
                  </c:pt>
                  <c:pt idx="186">
                    <c:v>Canvas App</c:v>
                  </c:pt>
                  <c:pt idx="187">
                    <c:v>Canvas App</c:v>
                  </c:pt>
                  <c:pt idx="188">
                    <c:v>Canvas App</c:v>
                  </c:pt>
                  <c:pt idx="189">
                    <c:v>Canvas App</c:v>
                  </c:pt>
                  <c:pt idx="190">
                    <c:v>Canvas App</c:v>
                  </c:pt>
                  <c:pt idx="191">
                    <c:v>Canvas App</c:v>
                  </c:pt>
                  <c:pt idx="192">
                    <c:v>Canvas App</c:v>
                  </c:pt>
                  <c:pt idx="193">
                    <c:v>Canvas App</c:v>
                  </c:pt>
                  <c:pt idx="194">
                    <c:v>Canvas App</c:v>
                  </c:pt>
                  <c:pt idx="195">
                    <c:v>Canvas App</c:v>
                  </c:pt>
                  <c:pt idx="196">
                    <c:v>Canvas App</c:v>
                  </c:pt>
                  <c:pt idx="197">
                    <c:v>Canvas App</c:v>
                  </c:pt>
                  <c:pt idx="198">
                    <c:v>Canvas App</c:v>
                  </c:pt>
                  <c:pt idx="199">
                    <c:v>Canvas App</c:v>
                  </c:pt>
                  <c:pt idx="200">
                    <c:v>Canvas App</c:v>
                  </c:pt>
                  <c:pt idx="201">
                    <c:v>Canvas App</c:v>
                  </c:pt>
                  <c:pt idx="202">
                    <c:v>Canvas App</c:v>
                  </c:pt>
                  <c:pt idx="203">
                    <c:v>Canvas App</c:v>
                  </c:pt>
                  <c:pt idx="204">
                    <c:v>Canvas App</c:v>
                  </c:pt>
                  <c:pt idx="205">
                    <c:v>Canvas App</c:v>
                  </c:pt>
                  <c:pt idx="206">
                    <c:v>Canvas App</c:v>
                  </c:pt>
                  <c:pt idx="207">
                    <c:v>Canvas App</c:v>
                  </c:pt>
                  <c:pt idx="208">
                    <c:v>Canvas App</c:v>
                  </c:pt>
                  <c:pt idx="209">
                    <c:v>Canvas App</c:v>
                  </c:pt>
                  <c:pt idx="210">
                    <c:v>Canvas App</c:v>
                  </c:pt>
                  <c:pt idx="211">
                    <c:v>Canvas App</c:v>
                  </c:pt>
                  <c:pt idx="212">
                    <c:v>Canvas App</c:v>
                  </c:pt>
                  <c:pt idx="213">
                    <c:v>Canvas App</c:v>
                  </c:pt>
                  <c:pt idx="214">
                    <c:v>Canvas App</c:v>
                  </c:pt>
                  <c:pt idx="215">
                    <c:v>Canvas App</c:v>
                  </c:pt>
                  <c:pt idx="216">
                    <c:v>Canvas App</c:v>
                  </c:pt>
                  <c:pt idx="217">
                    <c:v>Canvas App</c:v>
                  </c:pt>
                  <c:pt idx="218">
                    <c:v>Canvas App</c:v>
                  </c:pt>
                  <c:pt idx="219">
                    <c:v>Canvas App</c:v>
                  </c:pt>
                  <c:pt idx="220">
                    <c:v>Canvas App</c:v>
                  </c:pt>
                  <c:pt idx="221">
                    <c:v>Canvas App</c:v>
                  </c:pt>
                  <c:pt idx="222">
                    <c:v>Canvas App</c:v>
                  </c:pt>
                  <c:pt idx="223">
                    <c:v>Canvas App</c:v>
                  </c:pt>
                  <c:pt idx="224">
                    <c:v>Canvas App</c:v>
                  </c:pt>
                  <c:pt idx="225">
                    <c:v>Canvas App</c:v>
                  </c:pt>
                  <c:pt idx="226">
                    <c:v>Canvas App</c:v>
                  </c:pt>
                  <c:pt idx="227">
                    <c:v>Canvas App</c:v>
                  </c:pt>
                  <c:pt idx="228">
                    <c:v>Canvas App</c:v>
                  </c:pt>
                  <c:pt idx="229">
                    <c:v>Canvas App</c:v>
                  </c:pt>
                  <c:pt idx="230">
                    <c:v>Canvas App</c:v>
                  </c:pt>
                  <c:pt idx="231">
                    <c:v>Canvas App</c:v>
                  </c:pt>
                  <c:pt idx="232">
                    <c:v>Canvas App</c:v>
                  </c:pt>
                  <c:pt idx="233">
                    <c:v>Canvas App</c:v>
                  </c:pt>
                  <c:pt idx="234">
                    <c:v>Canvas App</c:v>
                  </c:pt>
                  <c:pt idx="235">
                    <c:v>Canvas App</c:v>
                  </c:pt>
                  <c:pt idx="236">
                    <c:v>Canvas App</c:v>
                  </c:pt>
                  <c:pt idx="237">
                    <c:v>Canvas App</c:v>
                  </c:pt>
                  <c:pt idx="238">
                    <c:v>Canvas App</c:v>
                  </c:pt>
                  <c:pt idx="239">
                    <c:v>Canvas App</c:v>
                  </c:pt>
                  <c:pt idx="240">
                    <c:v>Canvas App</c:v>
                  </c:pt>
                  <c:pt idx="241">
                    <c:v>Canvas App</c:v>
                  </c:pt>
                  <c:pt idx="242">
                    <c:v>Canvas App</c:v>
                  </c:pt>
                  <c:pt idx="243">
                    <c:v>Canvas App</c:v>
                  </c:pt>
                  <c:pt idx="244">
                    <c:v>Canvas App</c:v>
                  </c:pt>
                  <c:pt idx="245">
                    <c:v>Canvas App</c:v>
                  </c:pt>
                  <c:pt idx="246">
                    <c:v>Canvas App</c:v>
                  </c:pt>
                  <c:pt idx="247">
                    <c:v>Canvas App</c:v>
                  </c:pt>
                  <c:pt idx="248">
                    <c:v>Canvas App</c:v>
                  </c:pt>
                  <c:pt idx="249">
                    <c:v>Canvas App</c:v>
                  </c:pt>
                  <c:pt idx="250">
                    <c:v>Canvas App</c:v>
                  </c:pt>
                  <c:pt idx="251">
                    <c:v>Canvas App</c:v>
                  </c:pt>
                  <c:pt idx="252">
                    <c:v>Canvas App</c:v>
                  </c:pt>
                  <c:pt idx="253">
                    <c:v>Canvas App</c:v>
                  </c:pt>
                  <c:pt idx="254">
                    <c:v>Canvas App</c:v>
                  </c:pt>
                  <c:pt idx="255">
                    <c:v>Canvas App</c:v>
                  </c:pt>
                  <c:pt idx="256">
                    <c:v>Canvas App</c:v>
                  </c:pt>
                  <c:pt idx="257">
                    <c:v>Canvas App</c:v>
                  </c:pt>
                  <c:pt idx="258">
                    <c:v>Canvas App</c:v>
                  </c:pt>
                  <c:pt idx="259">
                    <c:v>Canvas App</c:v>
                  </c:pt>
                  <c:pt idx="260">
                    <c:v>Canvas App</c:v>
                  </c:pt>
                  <c:pt idx="261">
                    <c:v>Canvas App</c:v>
                  </c:pt>
                  <c:pt idx="262">
                    <c:v>Canvas App</c:v>
                  </c:pt>
                  <c:pt idx="263">
                    <c:v>Canvas App</c:v>
                  </c:pt>
                  <c:pt idx="264">
                    <c:v>Canvas App</c:v>
                  </c:pt>
                  <c:pt idx="265">
                    <c:v>Canvas App</c:v>
                  </c:pt>
                  <c:pt idx="266">
                    <c:v>Canvas App</c:v>
                  </c:pt>
                  <c:pt idx="267">
                    <c:v>Canvas App</c:v>
                  </c:pt>
                  <c:pt idx="268">
                    <c:v>Canvas App</c:v>
                  </c:pt>
                  <c:pt idx="269">
                    <c:v>Canvas App</c:v>
                  </c:pt>
                  <c:pt idx="270">
                    <c:v>Canvas App</c:v>
                  </c:pt>
                  <c:pt idx="271">
                    <c:v>Canvas App</c:v>
                  </c:pt>
                  <c:pt idx="272">
                    <c:v>Canvas App</c:v>
                  </c:pt>
                  <c:pt idx="273">
                    <c:v>Canvas App</c:v>
                  </c:pt>
                  <c:pt idx="274">
                    <c:v>Canvas App</c:v>
                  </c:pt>
                  <c:pt idx="275">
                    <c:v>Canvas App</c:v>
                  </c:pt>
                  <c:pt idx="276">
                    <c:v>Canvas App</c:v>
                  </c:pt>
                  <c:pt idx="277">
                    <c:v>Canvas App</c:v>
                  </c:pt>
                  <c:pt idx="278">
                    <c:v>Canvas App</c:v>
                  </c:pt>
                  <c:pt idx="279">
                    <c:v>Canvas App</c:v>
                  </c:pt>
                  <c:pt idx="280">
                    <c:v>Canvas App</c:v>
                  </c:pt>
                  <c:pt idx="281">
                    <c:v>Canvas App</c:v>
                  </c:pt>
                  <c:pt idx="282">
                    <c:v>Canvas App</c:v>
                  </c:pt>
                  <c:pt idx="283">
                    <c:v>Canvas App</c:v>
                  </c:pt>
                  <c:pt idx="284">
                    <c:v>Canvas App</c:v>
                  </c:pt>
                  <c:pt idx="285">
                    <c:v>Canvas App</c:v>
                  </c:pt>
                  <c:pt idx="286">
                    <c:v>Canvas App</c:v>
                  </c:pt>
                  <c:pt idx="287">
                    <c:v>Canvas App</c:v>
                  </c:pt>
                  <c:pt idx="288">
                    <c:v>Canvas App</c:v>
                  </c:pt>
                  <c:pt idx="289">
                    <c:v>Canvas App</c:v>
                  </c:pt>
                  <c:pt idx="290">
                    <c:v>Canvas App</c:v>
                  </c:pt>
                  <c:pt idx="291">
                    <c:v>Canvas App</c:v>
                  </c:pt>
                  <c:pt idx="292">
                    <c:v>Canvas App</c:v>
                  </c:pt>
                  <c:pt idx="293">
                    <c:v>Canvas App</c:v>
                  </c:pt>
                  <c:pt idx="294">
                    <c:v>Canvas App</c:v>
                  </c:pt>
                  <c:pt idx="295">
                    <c:v>Canvas App</c:v>
                  </c:pt>
                  <c:pt idx="296">
                    <c:v>Canvas App</c:v>
                  </c:pt>
                  <c:pt idx="297">
                    <c:v>Canvas App</c:v>
                  </c:pt>
                  <c:pt idx="298">
                    <c:v>Canvas App</c:v>
                  </c:pt>
                  <c:pt idx="299">
                    <c:v>Canvas App</c:v>
                  </c:pt>
                  <c:pt idx="300">
                    <c:v>Canvas App</c:v>
                  </c:pt>
                  <c:pt idx="301">
                    <c:v>Canvas App</c:v>
                  </c:pt>
                  <c:pt idx="302">
                    <c:v>Canvas App</c:v>
                  </c:pt>
                  <c:pt idx="303">
                    <c:v>Canvas App</c:v>
                  </c:pt>
                  <c:pt idx="304">
                    <c:v>Canvas App</c:v>
                  </c:pt>
                  <c:pt idx="305">
                    <c:v>Canvas App</c:v>
                  </c:pt>
                  <c:pt idx="306">
                    <c:v>Canvas App</c:v>
                  </c:pt>
                  <c:pt idx="307">
                    <c:v>Canvas App</c:v>
                  </c:pt>
                  <c:pt idx="308">
                    <c:v>Canvas App</c:v>
                  </c:pt>
                  <c:pt idx="309">
                    <c:v>Canvas App</c:v>
                  </c:pt>
                  <c:pt idx="310">
                    <c:v>Canvas App</c:v>
                  </c:pt>
                  <c:pt idx="311">
                    <c:v>Canvas App</c:v>
                  </c:pt>
                  <c:pt idx="312">
                    <c:v>Canvas App</c:v>
                  </c:pt>
                  <c:pt idx="313">
                    <c:v>Canvas App</c:v>
                  </c:pt>
                  <c:pt idx="314">
                    <c:v>Canvas App</c:v>
                  </c:pt>
                  <c:pt idx="315">
                    <c:v>Canvas App</c:v>
                  </c:pt>
                  <c:pt idx="316">
                    <c:v>Canvas App</c:v>
                  </c:pt>
                  <c:pt idx="317">
                    <c:v>Canvas App</c:v>
                  </c:pt>
                  <c:pt idx="318">
                    <c:v>Canvas App</c:v>
                  </c:pt>
                  <c:pt idx="319">
                    <c:v>Canvas App</c:v>
                  </c:pt>
                  <c:pt idx="320">
                    <c:v>Canvas App</c:v>
                  </c:pt>
                  <c:pt idx="321">
                    <c:v>Canvas App</c:v>
                  </c:pt>
                  <c:pt idx="322">
                    <c:v>Canvas App</c:v>
                  </c:pt>
                  <c:pt idx="323">
                    <c:v>Canvas App</c:v>
                  </c:pt>
                  <c:pt idx="324">
                    <c:v>Canvas App</c:v>
                  </c:pt>
                  <c:pt idx="325">
                    <c:v>Canvas App</c:v>
                  </c:pt>
                  <c:pt idx="326">
                    <c:v>Canvas App</c:v>
                  </c:pt>
                  <c:pt idx="327">
                    <c:v>Canvas App</c:v>
                  </c:pt>
                  <c:pt idx="328">
                    <c:v>Canvas App</c:v>
                  </c:pt>
                  <c:pt idx="329">
                    <c:v>Canvas App</c:v>
                  </c:pt>
                  <c:pt idx="330">
                    <c:v>Canvas App</c:v>
                  </c:pt>
                  <c:pt idx="331">
                    <c:v>Canvas App</c:v>
                  </c:pt>
                  <c:pt idx="332">
                    <c:v>Canvas App</c:v>
                  </c:pt>
                  <c:pt idx="333">
                    <c:v>Canvas App</c:v>
                  </c:pt>
                  <c:pt idx="334">
                    <c:v>Canvas App</c:v>
                  </c:pt>
                  <c:pt idx="335">
                    <c:v>Canvas App</c:v>
                  </c:pt>
                  <c:pt idx="336">
                    <c:v>Canvas App</c:v>
                  </c:pt>
                  <c:pt idx="337">
                    <c:v>Canvas App</c:v>
                  </c:pt>
                  <c:pt idx="338">
                    <c:v>Canvas App</c:v>
                  </c:pt>
                  <c:pt idx="339">
                    <c:v>Canvas App</c:v>
                  </c:pt>
                  <c:pt idx="340">
                    <c:v>Canvas App</c:v>
                  </c:pt>
                  <c:pt idx="341">
                    <c:v>Canvas App</c:v>
                  </c:pt>
                  <c:pt idx="342">
                    <c:v>Canvas App</c:v>
                  </c:pt>
                  <c:pt idx="343">
                    <c:v>Canvas App</c:v>
                  </c:pt>
                  <c:pt idx="344">
                    <c:v>Canvas App</c:v>
                  </c:pt>
                  <c:pt idx="345">
                    <c:v>Canvas App</c:v>
                  </c:pt>
                  <c:pt idx="346">
                    <c:v>Canvas App</c:v>
                  </c:pt>
                  <c:pt idx="347">
                    <c:v>Canvas App</c:v>
                  </c:pt>
                  <c:pt idx="348">
                    <c:v>Canvas App</c:v>
                  </c:pt>
                  <c:pt idx="349">
                    <c:v>Canvas App</c:v>
                  </c:pt>
                  <c:pt idx="350">
                    <c:v>Canvas App</c:v>
                  </c:pt>
                  <c:pt idx="351">
                    <c:v>Canvas App</c:v>
                  </c:pt>
                  <c:pt idx="352">
                    <c:v>Canvas App</c:v>
                  </c:pt>
                  <c:pt idx="353">
                    <c:v>Canvas App</c:v>
                  </c:pt>
                  <c:pt idx="354">
                    <c:v>Canvas App</c:v>
                  </c:pt>
                  <c:pt idx="355">
                    <c:v>Canvas App</c:v>
                  </c:pt>
                  <c:pt idx="356">
                    <c:v>Canvas App</c:v>
                  </c:pt>
                  <c:pt idx="357">
                    <c:v>Canvas App</c:v>
                  </c:pt>
                  <c:pt idx="358">
                    <c:v>Canvas App</c:v>
                  </c:pt>
                  <c:pt idx="359">
                    <c:v>Canvas App</c:v>
                  </c:pt>
                  <c:pt idx="360">
                    <c:v>Canvas App</c:v>
                  </c:pt>
                  <c:pt idx="361">
                    <c:v>Canvas App</c:v>
                  </c:pt>
                  <c:pt idx="362">
                    <c:v>Canvas App</c:v>
                  </c:pt>
                  <c:pt idx="363">
                    <c:v>Canvas App</c:v>
                  </c:pt>
                  <c:pt idx="364">
                    <c:v>Canvas App</c:v>
                  </c:pt>
                  <c:pt idx="365">
                    <c:v>Canvas App</c:v>
                  </c:pt>
                  <c:pt idx="366">
                    <c:v>Canvas App</c:v>
                  </c:pt>
                  <c:pt idx="367">
                    <c:v>Canvas App</c:v>
                  </c:pt>
                  <c:pt idx="368">
                    <c:v>Canvas App</c:v>
                  </c:pt>
                  <c:pt idx="369">
                    <c:v>Canvas App</c:v>
                  </c:pt>
                  <c:pt idx="370">
                    <c:v>Canvas App</c:v>
                  </c:pt>
                  <c:pt idx="371">
                    <c:v>Canvas App</c:v>
                  </c:pt>
                  <c:pt idx="372">
                    <c:v>Canvas App</c:v>
                  </c:pt>
                  <c:pt idx="373">
                    <c:v>Canvas App</c:v>
                  </c:pt>
                  <c:pt idx="374">
                    <c:v>Canvas App</c:v>
                  </c:pt>
                  <c:pt idx="375">
                    <c:v>Canvas App</c:v>
                  </c:pt>
                  <c:pt idx="376">
                    <c:v>Canvas App</c:v>
                  </c:pt>
                  <c:pt idx="377">
                    <c:v>Canvas App</c:v>
                  </c:pt>
                  <c:pt idx="378">
                    <c:v>Canvas App</c:v>
                  </c:pt>
                  <c:pt idx="379">
                    <c:v>Canvas App</c:v>
                  </c:pt>
                  <c:pt idx="380">
                    <c:v>Canvas App</c:v>
                  </c:pt>
                  <c:pt idx="381">
                    <c:v>Canvas App</c:v>
                  </c:pt>
                  <c:pt idx="382">
                    <c:v>Canvas App</c:v>
                  </c:pt>
                  <c:pt idx="383">
                    <c:v>Canvas App</c:v>
                  </c:pt>
                  <c:pt idx="384">
                    <c:v>Canvas App</c:v>
                  </c:pt>
                  <c:pt idx="385">
                    <c:v>Canvas App</c:v>
                  </c:pt>
                  <c:pt idx="386">
                    <c:v>Canvas App</c:v>
                  </c:pt>
                  <c:pt idx="387">
                    <c:v>Canvas App</c:v>
                  </c:pt>
                  <c:pt idx="388">
                    <c:v>Canvas App</c:v>
                  </c:pt>
                  <c:pt idx="389">
                    <c:v>Canvas App</c:v>
                  </c:pt>
                  <c:pt idx="390">
                    <c:v>Canvas App</c:v>
                  </c:pt>
                  <c:pt idx="391">
                    <c:v>Canvas App</c:v>
                  </c:pt>
                  <c:pt idx="392">
                    <c:v>Canvas App</c:v>
                  </c:pt>
                  <c:pt idx="393">
                    <c:v>Canvas App</c:v>
                  </c:pt>
                  <c:pt idx="394">
                    <c:v>Canvas App</c:v>
                  </c:pt>
                  <c:pt idx="395">
                    <c:v>Canvas App</c:v>
                  </c:pt>
                  <c:pt idx="396">
                    <c:v>Canvas App</c:v>
                  </c:pt>
                  <c:pt idx="397">
                    <c:v>Canvas App</c:v>
                  </c:pt>
                  <c:pt idx="398">
                    <c:v>Canvas App</c:v>
                  </c:pt>
                  <c:pt idx="399">
                    <c:v>Canvas App</c:v>
                  </c:pt>
                  <c:pt idx="400">
                    <c:v>Canvas App</c:v>
                  </c:pt>
                  <c:pt idx="401">
                    <c:v>Canvas App</c:v>
                  </c:pt>
                  <c:pt idx="402">
                    <c:v>Canvas App</c:v>
                  </c:pt>
                  <c:pt idx="403">
                    <c:v>Canvas App</c:v>
                  </c:pt>
                  <c:pt idx="404">
                    <c:v>Canvas App</c:v>
                  </c:pt>
                  <c:pt idx="405">
                    <c:v>Canvas App</c:v>
                  </c:pt>
                  <c:pt idx="406">
                    <c:v>Canvas App</c:v>
                  </c:pt>
                  <c:pt idx="407">
                    <c:v>Canvas App</c:v>
                  </c:pt>
                  <c:pt idx="408">
                    <c:v>Canvas App</c:v>
                  </c:pt>
                  <c:pt idx="409">
                    <c:v>Canvas App</c:v>
                  </c:pt>
                  <c:pt idx="410">
                    <c:v>Canvas App</c:v>
                  </c:pt>
                  <c:pt idx="411">
                    <c:v>Canvas App</c:v>
                  </c:pt>
                  <c:pt idx="412">
                    <c:v>Canvas App</c:v>
                  </c:pt>
                  <c:pt idx="413">
                    <c:v>Canvas App</c:v>
                  </c:pt>
                  <c:pt idx="414">
                    <c:v>Canvas App</c:v>
                  </c:pt>
                  <c:pt idx="415">
                    <c:v>Canvas App</c:v>
                  </c:pt>
                  <c:pt idx="416">
                    <c:v>Canvas App</c:v>
                  </c:pt>
                  <c:pt idx="417">
                    <c:v>Canvas App</c:v>
                  </c:pt>
                  <c:pt idx="418">
                    <c:v>Canvas App</c:v>
                  </c:pt>
                  <c:pt idx="419">
                    <c:v>Canvas App</c:v>
                  </c:pt>
                  <c:pt idx="420">
                    <c:v>Canvas App</c:v>
                  </c:pt>
                  <c:pt idx="421">
                    <c:v>Canvas App</c:v>
                  </c:pt>
                  <c:pt idx="422">
                    <c:v>Canvas App</c:v>
                  </c:pt>
                  <c:pt idx="423">
                    <c:v>Canvas App</c:v>
                  </c:pt>
                  <c:pt idx="424">
                    <c:v>Canvas App</c:v>
                  </c:pt>
                  <c:pt idx="425">
                    <c:v>Canvas App</c:v>
                  </c:pt>
                  <c:pt idx="426">
                    <c:v>Canvas App</c:v>
                  </c:pt>
                  <c:pt idx="427">
                    <c:v>Canvas App</c:v>
                  </c:pt>
                  <c:pt idx="428">
                    <c:v>Canvas App</c:v>
                  </c:pt>
                  <c:pt idx="429">
                    <c:v>Canvas App</c:v>
                  </c:pt>
                  <c:pt idx="430">
                    <c:v>Canvas App</c:v>
                  </c:pt>
                  <c:pt idx="431">
                    <c:v>Canvas App</c:v>
                  </c:pt>
                  <c:pt idx="432">
                    <c:v>Canvas App</c:v>
                  </c:pt>
                  <c:pt idx="433">
                    <c:v>Canvas App</c:v>
                  </c:pt>
                  <c:pt idx="434">
                    <c:v>Canvas App</c:v>
                  </c:pt>
                  <c:pt idx="435">
                    <c:v>Canvas App</c:v>
                  </c:pt>
                  <c:pt idx="436">
                    <c:v>Canvas App</c:v>
                  </c:pt>
                  <c:pt idx="437">
                    <c:v>Canvas App</c:v>
                  </c:pt>
                  <c:pt idx="438">
                    <c:v>Canvas App</c:v>
                  </c:pt>
                  <c:pt idx="439">
                    <c:v>Canvas App</c:v>
                  </c:pt>
                  <c:pt idx="440">
                    <c:v>Canvas App</c:v>
                  </c:pt>
                  <c:pt idx="441">
                    <c:v>Canvas App</c:v>
                  </c:pt>
                  <c:pt idx="442">
                    <c:v>Canvas App</c:v>
                  </c:pt>
                  <c:pt idx="443">
                    <c:v>Canvas App</c:v>
                  </c:pt>
                  <c:pt idx="444">
                    <c:v>Canvas App</c:v>
                  </c:pt>
                  <c:pt idx="445">
                    <c:v>Canvas App</c:v>
                  </c:pt>
                  <c:pt idx="446">
                    <c:v>Canvas App</c:v>
                  </c:pt>
                  <c:pt idx="447">
                    <c:v>Canvas App</c:v>
                  </c:pt>
                  <c:pt idx="448">
                    <c:v>Canvas App</c:v>
                  </c:pt>
                  <c:pt idx="449">
                    <c:v>Canvas App</c:v>
                  </c:pt>
                  <c:pt idx="450">
                    <c:v>Canvas App</c:v>
                  </c:pt>
                  <c:pt idx="451">
                    <c:v>Canvas App</c:v>
                  </c:pt>
                  <c:pt idx="452">
                    <c:v>Canvas App</c:v>
                  </c:pt>
                  <c:pt idx="453">
                    <c:v>Canvas App</c:v>
                  </c:pt>
                  <c:pt idx="454">
                    <c:v>Canvas App</c:v>
                  </c:pt>
                  <c:pt idx="455">
                    <c:v>Canvas App</c:v>
                  </c:pt>
                  <c:pt idx="456">
                    <c:v>Canvas App</c:v>
                  </c:pt>
                  <c:pt idx="457">
                    <c:v>Canvas App</c:v>
                  </c:pt>
                  <c:pt idx="458">
                    <c:v>Canvas App</c:v>
                  </c:pt>
                  <c:pt idx="459">
                    <c:v>Canvas App</c:v>
                  </c:pt>
                  <c:pt idx="460">
                    <c:v>Canvas App</c:v>
                  </c:pt>
                  <c:pt idx="461">
                    <c:v>Canvas App</c:v>
                  </c:pt>
                  <c:pt idx="462">
                    <c:v>Canvas App</c:v>
                  </c:pt>
                  <c:pt idx="463">
                    <c:v>Canvas App</c:v>
                  </c:pt>
                  <c:pt idx="464">
                    <c:v>Canvas App</c:v>
                  </c:pt>
                  <c:pt idx="465">
                    <c:v>Canvas App</c:v>
                  </c:pt>
                  <c:pt idx="466">
                    <c:v>Canvas App</c:v>
                  </c:pt>
                  <c:pt idx="467">
                    <c:v>Canvas App</c:v>
                  </c:pt>
                  <c:pt idx="468">
                    <c:v>Canvas App</c:v>
                  </c:pt>
                  <c:pt idx="469">
                    <c:v>Canvas App</c:v>
                  </c:pt>
                  <c:pt idx="470">
                    <c:v>Canvas App</c:v>
                  </c:pt>
                  <c:pt idx="471">
                    <c:v>Canvas App</c:v>
                  </c:pt>
                  <c:pt idx="472">
                    <c:v>Canvas App</c:v>
                  </c:pt>
                  <c:pt idx="473">
                    <c:v>Canvas App</c:v>
                  </c:pt>
                  <c:pt idx="474">
                    <c:v>Canvas App</c:v>
                  </c:pt>
                  <c:pt idx="475">
                    <c:v>Canvas App</c:v>
                  </c:pt>
                  <c:pt idx="476">
                    <c:v>Canvas App</c:v>
                  </c:pt>
                  <c:pt idx="477">
                    <c:v>Canvas App</c:v>
                  </c:pt>
                  <c:pt idx="478">
                    <c:v>Canvas App</c:v>
                  </c:pt>
                  <c:pt idx="479">
                    <c:v>Canvas App</c:v>
                  </c:pt>
                  <c:pt idx="480">
                    <c:v>Canvas App</c:v>
                  </c:pt>
                  <c:pt idx="481">
                    <c:v>Canvas App</c:v>
                  </c:pt>
                  <c:pt idx="482">
                    <c:v>Canvas App</c:v>
                  </c:pt>
                  <c:pt idx="483">
                    <c:v>Canvas App</c:v>
                  </c:pt>
                  <c:pt idx="484">
                    <c:v>Canvas App</c:v>
                  </c:pt>
                  <c:pt idx="485">
                    <c:v>Canvas App</c:v>
                  </c:pt>
                  <c:pt idx="486">
                    <c:v>Canvas App</c:v>
                  </c:pt>
                  <c:pt idx="487">
                    <c:v>Canvas App</c:v>
                  </c:pt>
                  <c:pt idx="488">
                    <c:v>Canvas App</c:v>
                  </c:pt>
                  <c:pt idx="489">
                    <c:v>Canvas App</c:v>
                  </c:pt>
                  <c:pt idx="490">
                    <c:v>Canvas App</c:v>
                  </c:pt>
                  <c:pt idx="491">
                    <c:v>Canvas App</c:v>
                  </c:pt>
                  <c:pt idx="492">
                    <c:v>Canvas App</c:v>
                  </c:pt>
                  <c:pt idx="493">
                    <c:v>Canvas App</c:v>
                  </c:pt>
                  <c:pt idx="494">
                    <c:v>Canvas App</c:v>
                  </c:pt>
                  <c:pt idx="495">
                    <c:v>Canvas App</c:v>
                  </c:pt>
                  <c:pt idx="496">
                    <c:v>Canvas App</c:v>
                  </c:pt>
                  <c:pt idx="497">
                    <c:v>Canvas App</c:v>
                  </c:pt>
                  <c:pt idx="498">
                    <c:v>Canvas App</c:v>
                  </c:pt>
                  <c:pt idx="499">
                    <c:v>Canvas App</c:v>
                  </c:pt>
                  <c:pt idx="500">
                    <c:v>Canvas App</c:v>
                  </c:pt>
                  <c:pt idx="501">
                    <c:v>Canvas App</c:v>
                  </c:pt>
                  <c:pt idx="502">
                    <c:v>Canvas App</c:v>
                  </c:pt>
                  <c:pt idx="503">
                    <c:v>Canvas App</c:v>
                  </c:pt>
                  <c:pt idx="504">
                    <c:v>Canvas App</c:v>
                  </c:pt>
                  <c:pt idx="505">
                    <c:v>Canvas App</c:v>
                  </c:pt>
                  <c:pt idx="506">
                    <c:v>Canvas App</c:v>
                  </c:pt>
                  <c:pt idx="507">
                    <c:v>Canvas App</c:v>
                  </c:pt>
                  <c:pt idx="508">
                    <c:v>Canvas App</c:v>
                  </c:pt>
                  <c:pt idx="509">
                    <c:v>Canvas App</c:v>
                  </c:pt>
                  <c:pt idx="510">
                    <c:v>Canvas App</c:v>
                  </c:pt>
                  <c:pt idx="511">
                    <c:v>Canvas App</c:v>
                  </c:pt>
                  <c:pt idx="512">
                    <c:v>Canvas App</c:v>
                  </c:pt>
                  <c:pt idx="513">
                    <c:v>Canvas App</c:v>
                  </c:pt>
                  <c:pt idx="514">
                    <c:v>Canvas App</c:v>
                  </c:pt>
                  <c:pt idx="515">
                    <c:v>Canvas App</c:v>
                  </c:pt>
                  <c:pt idx="516">
                    <c:v>Canvas App</c:v>
                  </c:pt>
                  <c:pt idx="517">
                    <c:v>Canvas App</c:v>
                  </c:pt>
                  <c:pt idx="518">
                    <c:v>Canvas App</c:v>
                  </c:pt>
                  <c:pt idx="519">
                    <c:v>Canvas App</c:v>
                  </c:pt>
                  <c:pt idx="520">
                    <c:v>Canvas App</c:v>
                  </c:pt>
                  <c:pt idx="521">
                    <c:v>Canvas App</c:v>
                  </c:pt>
                  <c:pt idx="522">
                    <c:v>Canvas App</c:v>
                  </c:pt>
                  <c:pt idx="523">
                    <c:v>Canvas App</c:v>
                  </c:pt>
                  <c:pt idx="524">
                    <c:v>Canvas App</c:v>
                  </c:pt>
                  <c:pt idx="525">
                    <c:v>Canvas App</c:v>
                  </c:pt>
                  <c:pt idx="526">
                    <c:v>Canvas App</c:v>
                  </c:pt>
                  <c:pt idx="527">
                    <c:v>Canvas App</c:v>
                  </c:pt>
                  <c:pt idx="528">
                    <c:v>Canvas App</c:v>
                  </c:pt>
                  <c:pt idx="529">
                    <c:v>Canvas App</c:v>
                  </c:pt>
                  <c:pt idx="530">
                    <c:v>Canvas App</c:v>
                  </c:pt>
                  <c:pt idx="531">
                    <c:v>Canvas App</c:v>
                  </c:pt>
                  <c:pt idx="532">
                    <c:v>Canvas App</c:v>
                  </c:pt>
                  <c:pt idx="533">
                    <c:v>Canvas App</c:v>
                  </c:pt>
                  <c:pt idx="534">
                    <c:v>Canvas App</c:v>
                  </c:pt>
                  <c:pt idx="535">
                    <c:v>Canvas App</c:v>
                  </c:pt>
                  <c:pt idx="536">
                    <c:v>Canvas App</c:v>
                  </c:pt>
                  <c:pt idx="537">
                    <c:v>Canvas App</c:v>
                  </c:pt>
                  <c:pt idx="538">
                    <c:v>Canvas App</c:v>
                  </c:pt>
                  <c:pt idx="539">
                    <c:v>Canvas App</c:v>
                  </c:pt>
                  <c:pt idx="540">
                    <c:v>Canvas App</c:v>
                  </c:pt>
                  <c:pt idx="541">
                    <c:v>Canvas App</c:v>
                  </c:pt>
                  <c:pt idx="542">
                    <c:v>Canvas App</c:v>
                  </c:pt>
                  <c:pt idx="543">
                    <c:v>Canvas App</c:v>
                  </c:pt>
                  <c:pt idx="544">
                    <c:v>Canvas App</c:v>
                  </c:pt>
                  <c:pt idx="545">
                    <c:v>Canvas App</c:v>
                  </c:pt>
                  <c:pt idx="546">
                    <c:v>Canvas App</c:v>
                  </c:pt>
                  <c:pt idx="547">
                    <c:v>Canvas App</c:v>
                  </c:pt>
                  <c:pt idx="548">
                    <c:v>Canvas App</c:v>
                  </c:pt>
                  <c:pt idx="549">
                    <c:v>Canvas App</c:v>
                  </c:pt>
                  <c:pt idx="550">
                    <c:v>Canvas App</c:v>
                  </c:pt>
                  <c:pt idx="551">
                    <c:v>Canvas App</c:v>
                  </c:pt>
                  <c:pt idx="552">
                    <c:v>Canvas App</c:v>
                  </c:pt>
                  <c:pt idx="553">
                    <c:v>Canvas App</c:v>
                  </c:pt>
                  <c:pt idx="554">
                    <c:v>Canvas App</c:v>
                  </c:pt>
                  <c:pt idx="555">
                    <c:v>Canvas App</c:v>
                  </c:pt>
                  <c:pt idx="556">
                    <c:v>Canvas App</c:v>
                  </c:pt>
                  <c:pt idx="557">
                    <c:v>Canvas App</c:v>
                  </c:pt>
                  <c:pt idx="558">
                    <c:v>Canvas App</c:v>
                  </c:pt>
                  <c:pt idx="559">
                    <c:v>Canvas App</c:v>
                  </c:pt>
                  <c:pt idx="560">
                    <c:v>Canvas App</c:v>
                  </c:pt>
                  <c:pt idx="561">
                    <c:v>Canvas App</c:v>
                  </c:pt>
                  <c:pt idx="562">
                    <c:v>Canvas App</c:v>
                  </c:pt>
                  <c:pt idx="563">
                    <c:v>Canvas App</c:v>
                  </c:pt>
                  <c:pt idx="564">
                    <c:v>Canvas App</c:v>
                  </c:pt>
                  <c:pt idx="565">
                    <c:v>Canvas App</c:v>
                  </c:pt>
                  <c:pt idx="566">
                    <c:v>Canvas App</c:v>
                  </c:pt>
                  <c:pt idx="567">
                    <c:v>Canvas App</c:v>
                  </c:pt>
                  <c:pt idx="568">
                    <c:v>Canvas App</c:v>
                  </c:pt>
                  <c:pt idx="569">
                    <c:v>Canvas App</c:v>
                  </c:pt>
                  <c:pt idx="570">
                    <c:v>Canvas App</c:v>
                  </c:pt>
                  <c:pt idx="571">
                    <c:v>Canvas App</c:v>
                  </c:pt>
                  <c:pt idx="572">
                    <c:v>Canvas App</c:v>
                  </c:pt>
                  <c:pt idx="573">
                    <c:v>Canvas App</c:v>
                  </c:pt>
                  <c:pt idx="574">
                    <c:v>Canvas App</c:v>
                  </c:pt>
                  <c:pt idx="575">
                    <c:v>Canvas App</c:v>
                  </c:pt>
                  <c:pt idx="576">
                    <c:v>Canvas App</c:v>
                  </c:pt>
                  <c:pt idx="577">
                    <c:v>Canvas App</c:v>
                  </c:pt>
                  <c:pt idx="578">
                    <c:v>Canvas App</c:v>
                  </c:pt>
                  <c:pt idx="579">
                    <c:v>Canvas App</c:v>
                  </c:pt>
                  <c:pt idx="580">
                    <c:v>Canvas App</c:v>
                  </c:pt>
                  <c:pt idx="581">
                    <c:v>Canvas App</c:v>
                  </c:pt>
                  <c:pt idx="582">
                    <c:v>Canvas App</c:v>
                  </c:pt>
                  <c:pt idx="583">
                    <c:v>Canvas App</c:v>
                  </c:pt>
                  <c:pt idx="584">
                    <c:v>Canvas App</c:v>
                  </c:pt>
                  <c:pt idx="585">
                    <c:v>Canvas App</c:v>
                  </c:pt>
                  <c:pt idx="586">
                    <c:v>Canvas App</c:v>
                  </c:pt>
                  <c:pt idx="587">
                    <c:v>Canvas App</c:v>
                  </c:pt>
                  <c:pt idx="588">
                    <c:v>Canvas App</c:v>
                  </c:pt>
                  <c:pt idx="589">
                    <c:v>Canvas App</c:v>
                  </c:pt>
                  <c:pt idx="590">
                    <c:v>Canvas App</c:v>
                  </c:pt>
                  <c:pt idx="591">
                    <c:v>Canvas App</c:v>
                  </c:pt>
                  <c:pt idx="592">
                    <c:v>Canvas App</c:v>
                  </c:pt>
                  <c:pt idx="593">
                    <c:v>Canvas App</c:v>
                  </c:pt>
                  <c:pt idx="594">
                    <c:v>Canvas App</c:v>
                  </c:pt>
                  <c:pt idx="595">
                    <c:v>Canvas App</c:v>
                  </c:pt>
                  <c:pt idx="596">
                    <c:v>Canvas App</c:v>
                  </c:pt>
                  <c:pt idx="597">
                    <c:v>Canvas App</c:v>
                  </c:pt>
                  <c:pt idx="598">
                    <c:v>Canvas App</c:v>
                  </c:pt>
                  <c:pt idx="599">
                    <c:v>Canvas App</c:v>
                  </c:pt>
                  <c:pt idx="600">
                    <c:v>Canvas App</c:v>
                  </c:pt>
                  <c:pt idx="601">
                    <c:v>Canvas App</c:v>
                  </c:pt>
                  <c:pt idx="602">
                    <c:v>Canvas App</c:v>
                  </c:pt>
                  <c:pt idx="603">
                    <c:v>Canvas App</c:v>
                  </c:pt>
                  <c:pt idx="604">
                    <c:v>Canvas App</c:v>
                  </c:pt>
                  <c:pt idx="605">
                    <c:v>Canvas App</c:v>
                  </c:pt>
                  <c:pt idx="606">
                    <c:v>Canvas App</c:v>
                  </c:pt>
                  <c:pt idx="607">
                    <c:v>Canvas App</c:v>
                  </c:pt>
                  <c:pt idx="608">
                    <c:v>Canvas App</c:v>
                  </c:pt>
                  <c:pt idx="609">
                    <c:v>Canvas App</c:v>
                  </c:pt>
                  <c:pt idx="610">
                    <c:v>Canvas App</c:v>
                  </c:pt>
                  <c:pt idx="611">
                    <c:v>Canvas App</c:v>
                  </c:pt>
                  <c:pt idx="612">
                    <c:v>Canvas App</c:v>
                  </c:pt>
                  <c:pt idx="613">
                    <c:v>Canvas App</c:v>
                  </c:pt>
                  <c:pt idx="614">
                    <c:v>Canvas App</c:v>
                  </c:pt>
                  <c:pt idx="615">
                    <c:v>Canvas App</c:v>
                  </c:pt>
                  <c:pt idx="616">
                    <c:v>Canvas App</c:v>
                  </c:pt>
                  <c:pt idx="617">
                    <c:v>Canvas App</c:v>
                  </c:pt>
                  <c:pt idx="618">
                    <c:v>Canvas App</c:v>
                  </c:pt>
                  <c:pt idx="619">
                    <c:v>Canvas App</c:v>
                  </c:pt>
                  <c:pt idx="620">
                    <c:v>Canvas App</c:v>
                  </c:pt>
                  <c:pt idx="621">
                    <c:v>Canvas App</c:v>
                  </c:pt>
                  <c:pt idx="622">
                    <c:v>Canvas App</c:v>
                  </c:pt>
                  <c:pt idx="623">
                    <c:v>Canvas App</c:v>
                  </c:pt>
                  <c:pt idx="624">
                    <c:v>Canvas App</c:v>
                  </c:pt>
                  <c:pt idx="625">
                    <c:v>Canvas App</c:v>
                  </c:pt>
                  <c:pt idx="626">
                    <c:v>Canvas App</c:v>
                  </c:pt>
                  <c:pt idx="627">
                    <c:v>Canvas App</c:v>
                  </c:pt>
                  <c:pt idx="628">
                    <c:v>Canvas App</c:v>
                  </c:pt>
                  <c:pt idx="629">
                    <c:v>Canvas App</c:v>
                  </c:pt>
                  <c:pt idx="630">
                    <c:v>Canvas App</c:v>
                  </c:pt>
                  <c:pt idx="631">
                    <c:v>Canvas App</c:v>
                  </c:pt>
                  <c:pt idx="632">
                    <c:v>Canvas App</c:v>
                  </c:pt>
                  <c:pt idx="633">
                    <c:v>Canvas App</c:v>
                  </c:pt>
                  <c:pt idx="634">
                    <c:v>Canvas App</c:v>
                  </c:pt>
                  <c:pt idx="635">
                    <c:v>Canvas App</c:v>
                  </c:pt>
                  <c:pt idx="636">
                    <c:v>Canvas App</c:v>
                  </c:pt>
                  <c:pt idx="637">
                    <c:v>Canvas App</c:v>
                  </c:pt>
                  <c:pt idx="638">
                    <c:v>Canvas App</c:v>
                  </c:pt>
                  <c:pt idx="639">
                    <c:v>Canvas App</c:v>
                  </c:pt>
                  <c:pt idx="640">
                    <c:v>Canvas App</c:v>
                  </c:pt>
                  <c:pt idx="641">
                    <c:v>Canvas App</c:v>
                  </c:pt>
                  <c:pt idx="642">
                    <c:v>Canvas App</c:v>
                  </c:pt>
                  <c:pt idx="643">
                    <c:v>Canvas App</c:v>
                  </c:pt>
                  <c:pt idx="644">
                    <c:v>Canvas App</c:v>
                  </c:pt>
                  <c:pt idx="645">
                    <c:v>Canvas App</c:v>
                  </c:pt>
                  <c:pt idx="646">
                    <c:v>Canvas App</c:v>
                  </c:pt>
                  <c:pt idx="647">
                    <c:v>Canvas App</c:v>
                  </c:pt>
                  <c:pt idx="648">
                    <c:v>Canvas App</c:v>
                  </c:pt>
                  <c:pt idx="649">
                    <c:v>Canvas App</c:v>
                  </c:pt>
                  <c:pt idx="650">
                    <c:v>Canvas App</c:v>
                  </c:pt>
                  <c:pt idx="651">
                    <c:v>Canvas App</c:v>
                  </c:pt>
                  <c:pt idx="652">
                    <c:v>Canvas App</c:v>
                  </c:pt>
                  <c:pt idx="653">
                    <c:v>Canvas App</c:v>
                  </c:pt>
                  <c:pt idx="654">
                    <c:v>Canvas App</c:v>
                  </c:pt>
                  <c:pt idx="655">
                    <c:v>Canvas App</c:v>
                  </c:pt>
                  <c:pt idx="656">
                    <c:v>Canvas App</c:v>
                  </c:pt>
                  <c:pt idx="657">
                    <c:v>Canvas App</c:v>
                  </c:pt>
                  <c:pt idx="658">
                    <c:v>Canvas App</c:v>
                  </c:pt>
                  <c:pt idx="659">
                    <c:v>Canvas App</c:v>
                  </c:pt>
                  <c:pt idx="660">
                    <c:v>Canvas App</c:v>
                  </c:pt>
                  <c:pt idx="661">
                    <c:v>Canvas App</c:v>
                  </c:pt>
                  <c:pt idx="662">
                    <c:v>Canvas App</c:v>
                  </c:pt>
                  <c:pt idx="663">
                    <c:v>Canvas App</c:v>
                  </c:pt>
                  <c:pt idx="664">
                    <c:v>Canvas App</c:v>
                  </c:pt>
                  <c:pt idx="665">
                    <c:v>Canvas App</c:v>
                  </c:pt>
                  <c:pt idx="666">
                    <c:v>Canvas App</c:v>
                  </c:pt>
                  <c:pt idx="667">
                    <c:v>Canvas App</c:v>
                  </c:pt>
                  <c:pt idx="668">
                    <c:v>Canvas App</c:v>
                  </c:pt>
                  <c:pt idx="669">
                    <c:v>Canvas App</c:v>
                  </c:pt>
                  <c:pt idx="670">
                    <c:v>Canvas App</c:v>
                  </c:pt>
                  <c:pt idx="671">
                    <c:v>Canvas App</c:v>
                  </c:pt>
                  <c:pt idx="672">
                    <c:v>Canvas App</c:v>
                  </c:pt>
                  <c:pt idx="673">
                    <c:v>Canvas App</c:v>
                  </c:pt>
                  <c:pt idx="674">
                    <c:v>Canvas App</c:v>
                  </c:pt>
                  <c:pt idx="675">
                    <c:v>Canvas App</c:v>
                  </c:pt>
                  <c:pt idx="676">
                    <c:v>Canvas App</c:v>
                  </c:pt>
                  <c:pt idx="677">
                    <c:v>Canvas App</c:v>
                  </c:pt>
                  <c:pt idx="678">
                    <c:v>Canvas App</c:v>
                  </c:pt>
                  <c:pt idx="679">
                    <c:v>Canvas App</c:v>
                  </c:pt>
                  <c:pt idx="680">
                    <c:v>Canvas App</c:v>
                  </c:pt>
                  <c:pt idx="681">
                    <c:v>Canvas App</c:v>
                  </c:pt>
                  <c:pt idx="682">
                    <c:v>Canvas App</c:v>
                  </c:pt>
                  <c:pt idx="683">
                    <c:v>Canvas App</c:v>
                  </c:pt>
                  <c:pt idx="684">
                    <c:v>Canvas App</c:v>
                  </c:pt>
                  <c:pt idx="685">
                    <c:v>Canvas App</c:v>
                  </c:pt>
                  <c:pt idx="686">
                    <c:v>Canvas App</c:v>
                  </c:pt>
                  <c:pt idx="687">
                    <c:v>Canvas App</c:v>
                  </c:pt>
                  <c:pt idx="688">
                    <c:v>Canvas App</c:v>
                  </c:pt>
                  <c:pt idx="689">
                    <c:v>Canvas App</c:v>
                  </c:pt>
                  <c:pt idx="690">
                    <c:v>Canvas App</c:v>
                  </c:pt>
                  <c:pt idx="691">
                    <c:v>Canvas App</c:v>
                  </c:pt>
                  <c:pt idx="692">
                    <c:v>Canvas App</c:v>
                  </c:pt>
                  <c:pt idx="693">
                    <c:v>Canvas App</c:v>
                  </c:pt>
                  <c:pt idx="694">
                    <c:v>Canvas App</c:v>
                  </c:pt>
                  <c:pt idx="695">
                    <c:v>Canvas App</c:v>
                  </c:pt>
                  <c:pt idx="696">
                    <c:v>Canvas App</c:v>
                  </c:pt>
                  <c:pt idx="697">
                    <c:v>Canvas App</c:v>
                  </c:pt>
                  <c:pt idx="698">
                    <c:v>Canvas App</c:v>
                  </c:pt>
                  <c:pt idx="699">
                    <c:v>Canvas App</c:v>
                  </c:pt>
                  <c:pt idx="700">
                    <c:v>Canvas App</c:v>
                  </c:pt>
                  <c:pt idx="701">
                    <c:v>Canvas App</c:v>
                  </c:pt>
                  <c:pt idx="702">
                    <c:v>Canvas App</c:v>
                  </c:pt>
                  <c:pt idx="703">
                    <c:v>Canvas App</c:v>
                  </c:pt>
                  <c:pt idx="704">
                    <c:v>Canvas App</c:v>
                  </c:pt>
                  <c:pt idx="705">
                    <c:v>Canvas App</c:v>
                  </c:pt>
                  <c:pt idx="706">
                    <c:v>Canvas App</c:v>
                  </c:pt>
                  <c:pt idx="707">
                    <c:v>Canvas App</c:v>
                  </c:pt>
                  <c:pt idx="708">
                    <c:v>Canvas App</c:v>
                  </c:pt>
                  <c:pt idx="709">
                    <c:v>Canvas App</c:v>
                  </c:pt>
                  <c:pt idx="710">
                    <c:v>Canvas App</c:v>
                  </c:pt>
                  <c:pt idx="711">
                    <c:v>Canvas App</c:v>
                  </c:pt>
                  <c:pt idx="712">
                    <c:v>Canvas App</c:v>
                  </c:pt>
                  <c:pt idx="713">
                    <c:v>Canvas App</c:v>
                  </c:pt>
                  <c:pt idx="714">
                    <c:v>Canvas App</c:v>
                  </c:pt>
                  <c:pt idx="715">
                    <c:v>Canvas App</c:v>
                  </c:pt>
                  <c:pt idx="716">
                    <c:v>Canvas App</c:v>
                  </c:pt>
                  <c:pt idx="717">
                    <c:v>Canvas App</c:v>
                  </c:pt>
                  <c:pt idx="718">
                    <c:v>Canvas App</c:v>
                  </c:pt>
                  <c:pt idx="719">
                    <c:v>Canvas App</c:v>
                  </c:pt>
                  <c:pt idx="720">
                    <c:v>Canvas App</c:v>
                  </c:pt>
                  <c:pt idx="721">
                    <c:v>Canvas App</c:v>
                  </c:pt>
                  <c:pt idx="722">
                    <c:v>Canvas App</c:v>
                  </c:pt>
                  <c:pt idx="723">
                    <c:v>Canvas App</c:v>
                  </c:pt>
                  <c:pt idx="724">
                    <c:v>Canvas App</c:v>
                  </c:pt>
                  <c:pt idx="725">
                    <c:v>Canvas App</c:v>
                  </c:pt>
                  <c:pt idx="726">
                    <c:v>Canvas App</c:v>
                  </c:pt>
                  <c:pt idx="727">
                    <c:v>Canvas App</c:v>
                  </c:pt>
                  <c:pt idx="728">
                    <c:v>Canvas App</c:v>
                  </c:pt>
                  <c:pt idx="729">
                    <c:v>Canvas App</c:v>
                  </c:pt>
                  <c:pt idx="730">
                    <c:v>Canvas App</c:v>
                  </c:pt>
                  <c:pt idx="731">
                    <c:v>Canvas App</c:v>
                  </c:pt>
                  <c:pt idx="732">
                    <c:v>Canvas App</c:v>
                  </c:pt>
                  <c:pt idx="733">
                    <c:v>Canvas App</c:v>
                  </c:pt>
                  <c:pt idx="734">
                    <c:v>Canvas App</c:v>
                  </c:pt>
                  <c:pt idx="735">
                    <c:v>Canvas App</c:v>
                  </c:pt>
                  <c:pt idx="736">
                    <c:v>Canvas App</c:v>
                  </c:pt>
                  <c:pt idx="737">
                    <c:v>Canvas App</c:v>
                  </c:pt>
                  <c:pt idx="738">
                    <c:v>Canvas App</c:v>
                  </c:pt>
                  <c:pt idx="739">
                    <c:v>Canvas App</c:v>
                  </c:pt>
                  <c:pt idx="740">
                    <c:v>Canvas App</c:v>
                  </c:pt>
                  <c:pt idx="741">
                    <c:v>Canvas App</c:v>
                  </c:pt>
                  <c:pt idx="742">
                    <c:v>Canvas App</c:v>
                  </c:pt>
                  <c:pt idx="743">
                    <c:v>Canvas App</c:v>
                  </c:pt>
                  <c:pt idx="744">
                    <c:v>Canvas App</c:v>
                  </c:pt>
                  <c:pt idx="745">
                    <c:v>Canvas App</c:v>
                  </c:pt>
                  <c:pt idx="746">
                    <c:v>Canvas App</c:v>
                  </c:pt>
                  <c:pt idx="747">
                    <c:v>Canvas App</c:v>
                  </c:pt>
                  <c:pt idx="748">
                    <c:v>Canvas App</c:v>
                  </c:pt>
                  <c:pt idx="749">
                    <c:v>Canvas App</c:v>
                  </c:pt>
                  <c:pt idx="750">
                    <c:v>Canvas App</c:v>
                  </c:pt>
                  <c:pt idx="751">
                    <c:v>Canvas App</c:v>
                  </c:pt>
                  <c:pt idx="752">
                    <c:v>Canvas App</c:v>
                  </c:pt>
                  <c:pt idx="753">
                    <c:v>Canvas App</c:v>
                  </c:pt>
                  <c:pt idx="754">
                    <c:v>Canvas App</c:v>
                  </c:pt>
                  <c:pt idx="755">
                    <c:v>Canvas App</c:v>
                  </c:pt>
                  <c:pt idx="756">
                    <c:v>Canvas App</c:v>
                  </c:pt>
                  <c:pt idx="757">
                    <c:v>Canvas App</c:v>
                  </c:pt>
                  <c:pt idx="758">
                    <c:v>Canvas App</c:v>
                  </c:pt>
                  <c:pt idx="759">
                    <c:v>Canvas App</c:v>
                  </c:pt>
                  <c:pt idx="760">
                    <c:v>Canvas App</c:v>
                  </c:pt>
                  <c:pt idx="761">
                    <c:v>Canvas App</c:v>
                  </c:pt>
                  <c:pt idx="762">
                    <c:v>Canvas App</c:v>
                  </c:pt>
                  <c:pt idx="763">
                    <c:v>Canvas App</c:v>
                  </c:pt>
                  <c:pt idx="764">
                    <c:v>Canvas App</c:v>
                  </c:pt>
                  <c:pt idx="765">
                    <c:v>Canvas App</c:v>
                  </c:pt>
                  <c:pt idx="766">
                    <c:v>Canvas App</c:v>
                  </c:pt>
                  <c:pt idx="767">
                    <c:v>Canvas App</c:v>
                  </c:pt>
                  <c:pt idx="768">
                    <c:v>Canvas App</c:v>
                  </c:pt>
                  <c:pt idx="769">
                    <c:v>Canvas App</c:v>
                  </c:pt>
                  <c:pt idx="770">
                    <c:v>Canvas App</c:v>
                  </c:pt>
                  <c:pt idx="771">
                    <c:v>Canvas App</c:v>
                  </c:pt>
                  <c:pt idx="772">
                    <c:v>Canvas App</c:v>
                  </c:pt>
                  <c:pt idx="773">
                    <c:v>Canvas App</c:v>
                  </c:pt>
                  <c:pt idx="774">
                    <c:v>Canvas App</c:v>
                  </c:pt>
                  <c:pt idx="775">
                    <c:v>Canvas App</c:v>
                  </c:pt>
                  <c:pt idx="776">
                    <c:v>Canvas App</c:v>
                  </c:pt>
                  <c:pt idx="777">
                    <c:v>Canvas App</c:v>
                  </c:pt>
                  <c:pt idx="778">
                    <c:v>Canvas App</c:v>
                  </c:pt>
                  <c:pt idx="779">
                    <c:v>Canvas App</c:v>
                  </c:pt>
                  <c:pt idx="780">
                    <c:v>Canvas App</c:v>
                  </c:pt>
                  <c:pt idx="781">
                    <c:v>Canvas App</c:v>
                  </c:pt>
                  <c:pt idx="782">
                    <c:v>Canvas App</c:v>
                  </c:pt>
                  <c:pt idx="783">
                    <c:v>Canvas App</c:v>
                  </c:pt>
                  <c:pt idx="784">
                    <c:v>Canvas App</c:v>
                  </c:pt>
                  <c:pt idx="785">
                    <c:v>Canvas App</c:v>
                  </c:pt>
                  <c:pt idx="786">
                    <c:v>Canvas App</c:v>
                  </c:pt>
                  <c:pt idx="787">
                    <c:v>Canvas App</c:v>
                  </c:pt>
                  <c:pt idx="788">
                    <c:v>Canvas App</c:v>
                  </c:pt>
                  <c:pt idx="789">
                    <c:v>Canvas App</c:v>
                  </c:pt>
                  <c:pt idx="790">
                    <c:v>Canvas App</c:v>
                  </c:pt>
                  <c:pt idx="791">
                    <c:v>Canvas App</c:v>
                  </c:pt>
                  <c:pt idx="792">
                    <c:v>Canvas App</c:v>
                  </c:pt>
                  <c:pt idx="793">
                    <c:v>Canvas App</c:v>
                  </c:pt>
                  <c:pt idx="794">
                    <c:v>Canvas App</c:v>
                  </c:pt>
                  <c:pt idx="795">
                    <c:v>Canvas App</c:v>
                  </c:pt>
                  <c:pt idx="796">
                    <c:v>Canvas App</c:v>
                  </c:pt>
                  <c:pt idx="797">
                    <c:v>Canvas App</c:v>
                  </c:pt>
                  <c:pt idx="798">
                    <c:v>Canvas App</c:v>
                  </c:pt>
                  <c:pt idx="799">
                    <c:v>Canvas App</c:v>
                  </c:pt>
                  <c:pt idx="800">
                    <c:v>Canvas App</c:v>
                  </c:pt>
                  <c:pt idx="801">
                    <c:v>Canvas App</c:v>
                  </c:pt>
                  <c:pt idx="802">
                    <c:v>Canvas App</c:v>
                  </c:pt>
                  <c:pt idx="803">
                    <c:v>Canvas App</c:v>
                  </c:pt>
                  <c:pt idx="804">
                    <c:v>Canvas App</c:v>
                  </c:pt>
                  <c:pt idx="805">
                    <c:v>Canvas App</c:v>
                  </c:pt>
                  <c:pt idx="806">
                    <c:v>Canvas App</c:v>
                  </c:pt>
                  <c:pt idx="807">
                    <c:v>Canvas App</c:v>
                  </c:pt>
                  <c:pt idx="808">
                    <c:v>Canvas App</c:v>
                  </c:pt>
                  <c:pt idx="809">
                    <c:v>Canvas App</c:v>
                  </c:pt>
                  <c:pt idx="810">
                    <c:v>Canvas App</c:v>
                  </c:pt>
                  <c:pt idx="811">
                    <c:v>Canvas App</c:v>
                  </c:pt>
                  <c:pt idx="812">
                    <c:v>Canvas App</c:v>
                  </c:pt>
                  <c:pt idx="813">
                    <c:v>Canvas App</c:v>
                  </c:pt>
                  <c:pt idx="814">
                    <c:v>Canvas App</c:v>
                  </c:pt>
                  <c:pt idx="815">
                    <c:v>Canvas App</c:v>
                  </c:pt>
                  <c:pt idx="816">
                    <c:v>Canvas App</c:v>
                  </c:pt>
                  <c:pt idx="817">
                    <c:v>Canvas App</c:v>
                  </c:pt>
                  <c:pt idx="818">
                    <c:v>Canvas App</c:v>
                  </c:pt>
                  <c:pt idx="819">
                    <c:v>Canvas App</c:v>
                  </c:pt>
                  <c:pt idx="820">
                    <c:v>Canvas App</c:v>
                  </c:pt>
                  <c:pt idx="821">
                    <c:v>Canvas App</c:v>
                  </c:pt>
                  <c:pt idx="822">
                    <c:v>Canvas App</c:v>
                  </c:pt>
                  <c:pt idx="823">
                    <c:v>Canvas App</c:v>
                  </c:pt>
                  <c:pt idx="824">
                    <c:v>Canvas App</c:v>
                  </c:pt>
                  <c:pt idx="825">
                    <c:v>Canvas App</c:v>
                  </c:pt>
                  <c:pt idx="826">
                    <c:v>Canvas App</c:v>
                  </c:pt>
                  <c:pt idx="827">
                    <c:v>Canvas App</c:v>
                  </c:pt>
                  <c:pt idx="828">
                    <c:v>Canvas App</c:v>
                  </c:pt>
                  <c:pt idx="829">
                    <c:v>Canvas App</c:v>
                  </c:pt>
                  <c:pt idx="830">
                    <c:v>Canvas App</c:v>
                  </c:pt>
                  <c:pt idx="831">
                    <c:v>Canvas App</c:v>
                  </c:pt>
                  <c:pt idx="832">
                    <c:v>Canvas App</c:v>
                  </c:pt>
                  <c:pt idx="833">
                    <c:v>Canvas App</c:v>
                  </c:pt>
                  <c:pt idx="834">
                    <c:v>Canvas App</c:v>
                  </c:pt>
                  <c:pt idx="835">
                    <c:v>Canvas App</c:v>
                  </c:pt>
                  <c:pt idx="836">
                    <c:v>Canvas App</c:v>
                  </c:pt>
                  <c:pt idx="837">
                    <c:v>Canvas App</c:v>
                  </c:pt>
                  <c:pt idx="838">
                    <c:v>Canvas App</c:v>
                  </c:pt>
                  <c:pt idx="839">
                    <c:v>Canvas App</c:v>
                  </c:pt>
                  <c:pt idx="840">
                    <c:v>Canvas App</c:v>
                  </c:pt>
                  <c:pt idx="841">
                    <c:v>Canvas App</c:v>
                  </c:pt>
                  <c:pt idx="842">
                    <c:v>Canvas App</c:v>
                  </c:pt>
                  <c:pt idx="843">
                    <c:v>Canvas App</c:v>
                  </c:pt>
                  <c:pt idx="844">
                    <c:v>Canvas App</c:v>
                  </c:pt>
                  <c:pt idx="845">
                    <c:v>Canvas App</c:v>
                  </c:pt>
                  <c:pt idx="846">
                    <c:v>Canvas App</c:v>
                  </c:pt>
                  <c:pt idx="847">
                    <c:v>Canvas App</c:v>
                  </c:pt>
                  <c:pt idx="848">
                    <c:v>Canvas App</c:v>
                  </c:pt>
                  <c:pt idx="849">
                    <c:v>Canvas App</c:v>
                  </c:pt>
                  <c:pt idx="850">
                    <c:v>Canvas App</c:v>
                  </c:pt>
                  <c:pt idx="851">
                    <c:v>Canvas App</c:v>
                  </c:pt>
                  <c:pt idx="852">
                    <c:v>Canvas App</c:v>
                  </c:pt>
                  <c:pt idx="853">
                    <c:v>Canvas App</c:v>
                  </c:pt>
                  <c:pt idx="854">
                    <c:v>Canvas App</c:v>
                  </c:pt>
                  <c:pt idx="855">
                    <c:v>Canvas App</c:v>
                  </c:pt>
                  <c:pt idx="856">
                    <c:v>Canvas App</c:v>
                  </c:pt>
                  <c:pt idx="857">
                    <c:v>Canvas App</c:v>
                  </c:pt>
                  <c:pt idx="858">
                    <c:v>Canvas App</c:v>
                  </c:pt>
                  <c:pt idx="859">
                    <c:v>Canvas App</c:v>
                  </c:pt>
                  <c:pt idx="860">
                    <c:v>Canvas App</c:v>
                  </c:pt>
                  <c:pt idx="861">
                    <c:v>Canvas App</c:v>
                  </c:pt>
                  <c:pt idx="862">
                    <c:v>Canvas App</c:v>
                  </c:pt>
                  <c:pt idx="863">
                    <c:v>Canvas App</c:v>
                  </c:pt>
                  <c:pt idx="864">
                    <c:v>Canvas App</c:v>
                  </c:pt>
                  <c:pt idx="865">
                    <c:v>Canvas App</c:v>
                  </c:pt>
                  <c:pt idx="866">
                    <c:v>Canvas App</c:v>
                  </c:pt>
                  <c:pt idx="867">
                    <c:v>Canvas App</c:v>
                  </c:pt>
                  <c:pt idx="868">
                    <c:v>Canvas App</c:v>
                  </c:pt>
                  <c:pt idx="869">
                    <c:v>Canvas App</c:v>
                  </c:pt>
                  <c:pt idx="870">
                    <c:v>Canvas App</c:v>
                  </c:pt>
                  <c:pt idx="871">
                    <c:v>Canvas App</c:v>
                  </c:pt>
                  <c:pt idx="872">
                    <c:v>Canvas App</c:v>
                  </c:pt>
                  <c:pt idx="873">
                    <c:v>Canvas App</c:v>
                  </c:pt>
                  <c:pt idx="874">
                    <c:v>Canvas App</c:v>
                  </c:pt>
                  <c:pt idx="875">
                    <c:v>Canvas App</c:v>
                  </c:pt>
                  <c:pt idx="876">
                    <c:v>Canvas App</c:v>
                  </c:pt>
                  <c:pt idx="877">
                    <c:v>Canvas App</c:v>
                  </c:pt>
                  <c:pt idx="878">
                    <c:v>Canvas App</c:v>
                  </c:pt>
                  <c:pt idx="879">
                    <c:v>Canvas App</c:v>
                  </c:pt>
                  <c:pt idx="880">
                    <c:v>Canvas App</c:v>
                  </c:pt>
                  <c:pt idx="881">
                    <c:v>Canvas App</c:v>
                  </c:pt>
                  <c:pt idx="882">
                    <c:v>Canvas App</c:v>
                  </c:pt>
                  <c:pt idx="883">
                    <c:v>Canvas App</c:v>
                  </c:pt>
                  <c:pt idx="884">
                    <c:v>Canvas App</c:v>
                  </c:pt>
                  <c:pt idx="885">
                    <c:v>Canvas App</c:v>
                  </c:pt>
                  <c:pt idx="886">
                    <c:v>Canvas App</c:v>
                  </c:pt>
                  <c:pt idx="887">
                    <c:v>Canvas App</c:v>
                  </c:pt>
                  <c:pt idx="888">
                    <c:v>Canvas App</c:v>
                  </c:pt>
                  <c:pt idx="889">
                    <c:v>Canvas App</c:v>
                  </c:pt>
                  <c:pt idx="890">
                    <c:v>Canvas App</c:v>
                  </c:pt>
                  <c:pt idx="891">
                    <c:v>Canvas App</c:v>
                  </c:pt>
                  <c:pt idx="892">
                    <c:v>Canvas App</c:v>
                  </c:pt>
                  <c:pt idx="893">
                    <c:v>Canvas App</c:v>
                  </c:pt>
                  <c:pt idx="894">
                    <c:v>Canvas App</c:v>
                  </c:pt>
                  <c:pt idx="895">
                    <c:v>Canvas App</c:v>
                  </c:pt>
                  <c:pt idx="896">
                    <c:v>Canvas App</c:v>
                  </c:pt>
                  <c:pt idx="897">
                    <c:v>Canvas App</c:v>
                  </c:pt>
                  <c:pt idx="898">
                    <c:v>Canvas App</c:v>
                  </c:pt>
                  <c:pt idx="899">
                    <c:v>Canvas App</c:v>
                  </c:pt>
                  <c:pt idx="900">
                    <c:v>Canvas App</c:v>
                  </c:pt>
                  <c:pt idx="901">
                    <c:v>Canvas App</c:v>
                  </c:pt>
                  <c:pt idx="902">
                    <c:v>Canvas App</c:v>
                  </c:pt>
                  <c:pt idx="903">
                    <c:v>Canvas App</c:v>
                  </c:pt>
                  <c:pt idx="904">
                    <c:v>Canvas App</c:v>
                  </c:pt>
                  <c:pt idx="905">
                    <c:v>Canvas App</c:v>
                  </c:pt>
                  <c:pt idx="906">
                    <c:v>Canvas App</c:v>
                  </c:pt>
                  <c:pt idx="907">
                    <c:v>Canvas App</c:v>
                  </c:pt>
                  <c:pt idx="908">
                    <c:v>Canvas App</c:v>
                  </c:pt>
                  <c:pt idx="909">
                    <c:v>Canvas App</c:v>
                  </c:pt>
                  <c:pt idx="910">
                    <c:v>Canvas App</c:v>
                  </c:pt>
                  <c:pt idx="911">
                    <c:v>Canvas App</c:v>
                  </c:pt>
                  <c:pt idx="912">
                    <c:v>Canvas App</c:v>
                  </c:pt>
                  <c:pt idx="913">
                    <c:v>Canvas App</c:v>
                  </c:pt>
                  <c:pt idx="914">
                    <c:v>Canvas App</c:v>
                  </c:pt>
                  <c:pt idx="915">
                    <c:v>Canvas App</c:v>
                  </c:pt>
                  <c:pt idx="916">
                    <c:v>Canvas App</c:v>
                  </c:pt>
                  <c:pt idx="917">
                    <c:v>Canvas App</c:v>
                  </c:pt>
                  <c:pt idx="918">
                    <c:v>Canvas App</c:v>
                  </c:pt>
                  <c:pt idx="919">
                    <c:v>Canvas App</c:v>
                  </c:pt>
                  <c:pt idx="920">
                    <c:v>Canvas App</c:v>
                  </c:pt>
                  <c:pt idx="921">
                    <c:v>Canvas App</c:v>
                  </c:pt>
                  <c:pt idx="922">
                    <c:v>Canvas App</c:v>
                  </c:pt>
                  <c:pt idx="923">
                    <c:v>Canvas App</c:v>
                  </c:pt>
                  <c:pt idx="924">
                    <c:v>Canvas App</c:v>
                  </c:pt>
                  <c:pt idx="925">
                    <c:v>Canvas App</c:v>
                  </c:pt>
                  <c:pt idx="926">
                    <c:v>Canvas App</c:v>
                  </c:pt>
                  <c:pt idx="927">
                    <c:v>Canvas App</c:v>
                  </c:pt>
                  <c:pt idx="928">
                    <c:v>Canvas App</c:v>
                  </c:pt>
                  <c:pt idx="929">
                    <c:v>Canvas App</c:v>
                  </c:pt>
                  <c:pt idx="930">
                    <c:v>Canvas App</c:v>
                  </c:pt>
                  <c:pt idx="931">
                    <c:v>Canvas App</c:v>
                  </c:pt>
                  <c:pt idx="932">
                    <c:v>Canvas App</c:v>
                  </c:pt>
                  <c:pt idx="933">
                    <c:v>Canvas App</c:v>
                  </c:pt>
                  <c:pt idx="934">
                    <c:v>Canvas App</c:v>
                  </c:pt>
                  <c:pt idx="935">
                    <c:v>Canvas App</c:v>
                  </c:pt>
                  <c:pt idx="936">
                    <c:v>Canvas App</c:v>
                  </c:pt>
                  <c:pt idx="937">
                    <c:v>Canvas App</c:v>
                  </c:pt>
                  <c:pt idx="938">
                    <c:v>Canvas App</c:v>
                  </c:pt>
                  <c:pt idx="939">
                    <c:v>Canvas App</c:v>
                  </c:pt>
                  <c:pt idx="940">
                    <c:v>Canvas App</c:v>
                  </c:pt>
                  <c:pt idx="941">
                    <c:v>Canvas App</c:v>
                  </c:pt>
                  <c:pt idx="942">
                    <c:v>Canvas App</c:v>
                  </c:pt>
                  <c:pt idx="943">
                    <c:v>Canvas App</c:v>
                  </c:pt>
                  <c:pt idx="944">
                    <c:v>Canvas App</c:v>
                  </c:pt>
                  <c:pt idx="945">
                    <c:v>Canvas App</c:v>
                  </c:pt>
                  <c:pt idx="946">
                    <c:v>Canvas App</c:v>
                  </c:pt>
                  <c:pt idx="947">
                    <c:v>Canvas App</c:v>
                  </c:pt>
                  <c:pt idx="948">
                    <c:v>Canvas App</c:v>
                  </c:pt>
                  <c:pt idx="949">
                    <c:v>Canvas App</c:v>
                  </c:pt>
                  <c:pt idx="950">
                    <c:v>Canvas App</c:v>
                  </c:pt>
                  <c:pt idx="951">
                    <c:v>Canvas App</c:v>
                  </c:pt>
                  <c:pt idx="952">
                    <c:v>Canvas App</c:v>
                  </c:pt>
                  <c:pt idx="953">
                    <c:v>Canvas App</c:v>
                  </c:pt>
                  <c:pt idx="954">
                    <c:v>Canvas App</c:v>
                  </c:pt>
                  <c:pt idx="955">
                    <c:v>Canvas App</c:v>
                  </c:pt>
                  <c:pt idx="956">
                    <c:v>Canvas App</c:v>
                  </c:pt>
                  <c:pt idx="957">
                    <c:v>Canvas App</c:v>
                  </c:pt>
                  <c:pt idx="958">
                    <c:v>Canvas App</c:v>
                  </c:pt>
                  <c:pt idx="959">
                    <c:v>Canvas App</c:v>
                  </c:pt>
                  <c:pt idx="960">
                    <c:v>Canvas App</c:v>
                  </c:pt>
                  <c:pt idx="961">
                    <c:v>Canvas App</c:v>
                  </c:pt>
                  <c:pt idx="962">
                    <c:v>Canvas App</c:v>
                  </c:pt>
                  <c:pt idx="963">
                    <c:v>Canvas App</c:v>
                  </c:pt>
                  <c:pt idx="964">
                    <c:v>Canvas App</c:v>
                  </c:pt>
                  <c:pt idx="965">
                    <c:v>Canvas App</c:v>
                  </c:pt>
                  <c:pt idx="966">
                    <c:v>Canvas App</c:v>
                  </c:pt>
                  <c:pt idx="967">
                    <c:v>Canvas App</c:v>
                  </c:pt>
                  <c:pt idx="968">
                    <c:v>Canvas App</c:v>
                  </c:pt>
                  <c:pt idx="969">
                    <c:v>Canvas App</c:v>
                  </c:pt>
                  <c:pt idx="970">
                    <c:v>Canvas App</c:v>
                  </c:pt>
                  <c:pt idx="971">
                    <c:v>Canvas App</c:v>
                  </c:pt>
                  <c:pt idx="972">
                    <c:v>Canvas App</c:v>
                  </c:pt>
                  <c:pt idx="973">
                    <c:v>Canvas App</c:v>
                  </c:pt>
                  <c:pt idx="974">
                    <c:v>Canvas App</c:v>
                  </c:pt>
                  <c:pt idx="975">
                    <c:v>Canvas App</c:v>
                  </c:pt>
                  <c:pt idx="976">
                    <c:v>Canvas App</c:v>
                  </c:pt>
                  <c:pt idx="977">
                    <c:v>Canvas App</c:v>
                  </c:pt>
                  <c:pt idx="978">
                    <c:v>Canvas App</c:v>
                  </c:pt>
                  <c:pt idx="979">
                    <c:v>Canvas App</c:v>
                  </c:pt>
                  <c:pt idx="980">
                    <c:v>Canvas App</c:v>
                  </c:pt>
                  <c:pt idx="981">
                    <c:v>Canvas App</c:v>
                  </c:pt>
                  <c:pt idx="982">
                    <c:v>Canvas App</c:v>
                  </c:pt>
                  <c:pt idx="983">
                    <c:v>Canvas App</c:v>
                  </c:pt>
                  <c:pt idx="984">
                    <c:v>Canvas App</c:v>
                  </c:pt>
                  <c:pt idx="985">
                    <c:v>Canvas App</c:v>
                  </c:pt>
                  <c:pt idx="986">
                    <c:v>Canvas App</c:v>
                  </c:pt>
                  <c:pt idx="987">
                    <c:v>Canvas App</c:v>
                  </c:pt>
                  <c:pt idx="988">
                    <c:v>Canvas App</c:v>
                  </c:pt>
                  <c:pt idx="989">
                    <c:v>Canvas App</c:v>
                  </c:pt>
                  <c:pt idx="990">
                    <c:v>Canvas App</c:v>
                  </c:pt>
                  <c:pt idx="991">
                    <c:v>Canvas App</c:v>
                  </c:pt>
                  <c:pt idx="992">
                    <c:v>Canvas App</c:v>
                  </c:pt>
                  <c:pt idx="993">
                    <c:v>Canvas App</c:v>
                  </c:pt>
                  <c:pt idx="994">
                    <c:v>Canvas App</c:v>
                  </c:pt>
                  <c:pt idx="995">
                    <c:v>Canvas App</c:v>
                  </c:pt>
                  <c:pt idx="996">
                    <c:v>Canvas App</c:v>
                  </c:pt>
                  <c:pt idx="997">
                    <c:v>Canvas App</c:v>
                  </c:pt>
                  <c:pt idx="998">
                    <c:v>Canvas App</c:v>
                  </c:pt>
                  <c:pt idx="999">
                    <c:v>Canvas App</c:v>
                  </c:pt>
                  <c:pt idx="1000">
                    <c:v>Canvas App</c:v>
                  </c:pt>
                  <c:pt idx="1001">
                    <c:v>Canvas App</c:v>
                  </c:pt>
                  <c:pt idx="1002">
                    <c:v>Canvas App</c:v>
                  </c:pt>
                  <c:pt idx="1003">
                    <c:v>Canvas App</c:v>
                  </c:pt>
                  <c:pt idx="1004">
                    <c:v>Canvas App</c:v>
                  </c:pt>
                  <c:pt idx="1005">
                    <c:v>Canvas App</c:v>
                  </c:pt>
                  <c:pt idx="1006">
                    <c:v>Canvas App</c:v>
                  </c:pt>
                  <c:pt idx="1007">
                    <c:v>Canvas App</c:v>
                  </c:pt>
                  <c:pt idx="1008">
                    <c:v>Canvas App</c:v>
                  </c:pt>
                  <c:pt idx="1009">
                    <c:v>Canvas App</c:v>
                  </c:pt>
                  <c:pt idx="1010">
                    <c:v>Canvas App</c:v>
                  </c:pt>
                  <c:pt idx="1011">
                    <c:v>Canvas App</c:v>
                  </c:pt>
                  <c:pt idx="1012">
                    <c:v>Canvas App</c:v>
                  </c:pt>
                  <c:pt idx="1013">
                    <c:v>Canvas App</c:v>
                  </c:pt>
                  <c:pt idx="1014">
                    <c:v>Canvas App</c:v>
                  </c:pt>
                  <c:pt idx="1015">
                    <c:v>Canvas App</c:v>
                  </c:pt>
                  <c:pt idx="1016">
                    <c:v>Canvas App</c:v>
                  </c:pt>
                  <c:pt idx="1017">
                    <c:v>Canvas App</c:v>
                  </c:pt>
                  <c:pt idx="1018">
                    <c:v>Canvas App</c:v>
                  </c:pt>
                  <c:pt idx="1019">
                    <c:v>Canvas App</c:v>
                  </c:pt>
                  <c:pt idx="1020">
                    <c:v>Canvas App</c:v>
                  </c:pt>
                  <c:pt idx="1021">
                    <c:v>Canvas App</c:v>
                  </c:pt>
                  <c:pt idx="1022">
                    <c:v>Canvas App</c:v>
                  </c:pt>
                  <c:pt idx="1023">
                    <c:v>Canvas App</c:v>
                  </c:pt>
                  <c:pt idx="1024">
                    <c:v>Canvas App</c:v>
                  </c:pt>
                  <c:pt idx="1025">
                    <c:v>Canvas App</c:v>
                  </c:pt>
                  <c:pt idx="1026">
                    <c:v>Canvas App</c:v>
                  </c:pt>
                  <c:pt idx="1027">
                    <c:v>Canvas App</c:v>
                  </c:pt>
                  <c:pt idx="1028">
                    <c:v>Canvas App</c:v>
                  </c:pt>
                </c:lvl>
                <c:lvl>
                  <c:pt idx="0">
                    <c:v>1/1/2017 0:00</c:v>
                  </c:pt>
                  <c:pt idx="1">
                    <c:v>1/2/2017 0:00</c:v>
                  </c:pt>
                  <c:pt idx="2">
                    <c:v>1/3/2017 0:00</c:v>
                  </c:pt>
                  <c:pt idx="3">
                    <c:v>1/4/2017 0:00</c:v>
                  </c:pt>
                  <c:pt idx="4">
                    <c:v>1/5/2017 0:00</c:v>
                  </c:pt>
                  <c:pt idx="5">
                    <c:v>1/6/2017 0:00</c:v>
                  </c:pt>
                  <c:pt idx="6">
                    <c:v>1/7/2017 0:00</c:v>
                  </c:pt>
                  <c:pt idx="7">
                    <c:v>1/8/2017 0:00</c:v>
                  </c:pt>
                  <c:pt idx="8">
                    <c:v>1/9/2017 0:00</c:v>
                  </c:pt>
                  <c:pt idx="9">
                    <c:v>1/10/2017 0:00</c:v>
                  </c:pt>
                  <c:pt idx="10">
                    <c:v>1/11/2017 0:00</c:v>
                  </c:pt>
                  <c:pt idx="11">
                    <c:v>1/12/2017 0:00</c:v>
                  </c:pt>
                  <c:pt idx="12">
                    <c:v>1/13/2017 0:00</c:v>
                  </c:pt>
                  <c:pt idx="13">
                    <c:v>1/14/2017 0:00</c:v>
                  </c:pt>
                  <c:pt idx="14">
                    <c:v>1/15/2017 0:00</c:v>
                  </c:pt>
                  <c:pt idx="15">
                    <c:v>1/16/2017 0:00</c:v>
                  </c:pt>
                  <c:pt idx="16">
                    <c:v>1/17/2017 0:00</c:v>
                  </c:pt>
                  <c:pt idx="17">
                    <c:v>1/18/2017 0:00</c:v>
                  </c:pt>
                  <c:pt idx="18">
                    <c:v>1/19/2017 0:00</c:v>
                  </c:pt>
                  <c:pt idx="19">
                    <c:v>1/20/2017 0:00</c:v>
                  </c:pt>
                  <c:pt idx="20">
                    <c:v>1/21/2017 0:00</c:v>
                  </c:pt>
                  <c:pt idx="21">
                    <c:v>1/22/2017 0:00</c:v>
                  </c:pt>
                  <c:pt idx="22">
                    <c:v>1/23/2017 0:00</c:v>
                  </c:pt>
                  <c:pt idx="23">
                    <c:v>1/24/2017 0:00</c:v>
                  </c:pt>
                  <c:pt idx="24">
                    <c:v>1/25/2017 0:00</c:v>
                  </c:pt>
                  <c:pt idx="25">
                    <c:v>1/26/2017 0:00</c:v>
                  </c:pt>
                  <c:pt idx="26">
                    <c:v>1/27/2017 0:00</c:v>
                  </c:pt>
                  <c:pt idx="27">
                    <c:v>1/28/2017 0:00</c:v>
                  </c:pt>
                  <c:pt idx="28">
                    <c:v>1/29/2017 0:00</c:v>
                  </c:pt>
                  <c:pt idx="29">
                    <c:v>1/30/2017 0:00</c:v>
                  </c:pt>
                  <c:pt idx="30">
                    <c:v>1/31/2017 0:00</c:v>
                  </c:pt>
                  <c:pt idx="31">
                    <c:v>2/1/2017 0:00</c:v>
                  </c:pt>
                  <c:pt idx="32">
                    <c:v>2/2/2017 0:00</c:v>
                  </c:pt>
                  <c:pt idx="33">
                    <c:v>2/3/2017 0:00</c:v>
                  </c:pt>
                  <c:pt idx="34">
                    <c:v>2/4/2017 0:00</c:v>
                  </c:pt>
                  <c:pt idx="35">
                    <c:v>2/5/2017 0:00</c:v>
                  </c:pt>
                  <c:pt idx="36">
                    <c:v>2/6/2017 0:00</c:v>
                  </c:pt>
                  <c:pt idx="37">
                    <c:v>2/7/2017 0:00</c:v>
                  </c:pt>
                  <c:pt idx="38">
                    <c:v>2/8/2017 0:00</c:v>
                  </c:pt>
                  <c:pt idx="39">
                    <c:v>2/9/2017 0:00</c:v>
                  </c:pt>
                  <c:pt idx="40">
                    <c:v>2/10/2017 0:00</c:v>
                  </c:pt>
                  <c:pt idx="41">
                    <c:v>2/11/2017 0:00</c:v>
                  </c:pt>
                  <c:pt idx="42">
                    <c:v>2/12/2017 0:00</c:v>
                  </c:pt>
                  <c:pt idx="43">
                    <c:v>2/13/2017 0:00</c:v>
                  </c:pt>
                  <c:pt idx="44">
                    <c:v>2/14/2017 0:00</c:v>
                  </c:pt>
                  <c:pt idx="45">
                    <c:v>2/15/2017 0:00</c:v>
                  </c:pt>
                  <c:pt idx="46">
                    <c:v>2/16/2017 0:00</c:v>
                  </c:pt>
                  <c:pt idx="47">
                    <c:v>2/17/2017 0:00</c:v>
                  </c:pt>
                  <c:pt idx="48">
                    <c:v>2/18/2017 0:00</c:v>
                  </c:pt>
                  <c:pt idx="49">
                    <c:v>2/19/2017 0:00</c:v>
                  </c:pt>
                  <c:pt idx="50">
                    <c:v>2/20/2017 0:00</c:v>
                  </c:pt>
                  <c:pt idx="51">
                    <c:v>2/21/2017 0:00</c:v>
                  </c:pt>
                  <c:pt idx="52">
                    <c:v>2/22/2017 0:00</c:v>
                  </c:pt>
                  <c:pt idx="53">
                    <c:v>2/23/2017 0:00</c:v>
                  </c:pt>
                  <c:pt idx="54">
                    <c:v>2/24/2017 0:00</c:v>
                  </c:pt>
                  <c:pt idx="55">
                    <c:v>2/25/2017 0:00</c:v>
                  </c:pt>
                  <c:pt idx="56">
                    <c:v>2/26/2017 0:00</c:v>
                  </c:pt>
                  <c:pt idx="57">
                    <c:v>2/27/2017 0:00</c:v>
                  </c:pt>
                  <c:pt idx="58">
                    <c:v>2/28/2017 0:00</c:v>
                  </c:pt>
                  <c:pt idx="59">
                    <c:v>3/1/2017 0:00</c:v>
                  </c:pt>
                  <c:pt idx="60">
                    <c:v>3/2/2017 0:00</c:v>
                  </c:pt>
                  <c:pt idx="61">
                    <c:v>3/3/2017 0:00</c:v>
                  </c:pt>
                  <c:pt idx="62">
                    <c:v>3/4/2017 0:00</c:v>
                  </c:pt>
                  <c:pt idx="63">
                    <c:v>3/5/2017 0:00</c:v>
                  </c:pt>
                  <c:pt idx="64">
                    <c:v>3/6/2017 0:00</c:v>
                  </c:pt>
                  <c:pt idx="65">
                    <c:v>3/7/2017 0:00</c:v>
                  </c:pt>
                  <c:pt idx="66">
                    <c:v>3/8/2017 0:00</c:v>
                  </c:pt>
                  <c:pt idx="67">
                    <c:v>3/9/2017 0:00</c:v>
                  </c:pt>
                  <c:pt idx="68">
                    <c:v>3/10/2017 0:00</c:v>
                  </c:pt>
                  <c:pt idx="69">
                    <c:v>3/11/2017 0:00</c:v>
                  </c:pt>
                  <c:pt idx="70">
                    <c:v>3/12/2017 0:00</c:v>
                  </c:pt>
                  <c:pt idx="71">
                    <c:v>3/13/2017 0:00</c:v>
                  </c:pt>
                  <c:pt idx="72">
                    <c:v>3/14/2017 0:00</c:v>
                  </c:pt>
                  <c:pt idx="73">
                    <c:v>3/15/2017 0:00</c:v>
                  </c:pt>
                  <c:pt idx="74">
                    <c:v>3/16/2017 0:00</c:v>
                  </c:pt>
                  <c:pt idx="75">
                    <c:v>3/17/2017 0:00</c:v>
                  </c:pt>
                  <c:pt idx="76">
                    <c:v>3/18/2017 0:00</c:v>
                  </c:pt>
                  <c:pt idx="77">
                    <c:v>3/19/2017 0:00</c:v>
                  </c:pt>
                  <c:pt idx="78">
                    <c:v>3/20/2017 0:00</c:v>
                  </c:pt>
                  <c:pt idx="79">
                    <c:v>3/21/2017 0:00</c:v>
                  </c:pt>
                  <c:pt idx="80">
                    <c:v>3/22/2017 0:00</c:v>
                  </c:pt>
                  <c:pt idx="81">
                    <c:v>3/23/2017 0:00</c:v>
                  </c:pt>
                  <c:pt idx="82">
                    <c:v>3/24/2017 0:00</c:v>
                  </c:pt>
                  <c:pt idx="83">
                    <c:v>3/25/2017 0:00</c:v>
                  </c:pt>
                  <c:pt idx="84">
                    <c:v>3/26/2017 0:00</c:v>
                  </c:pt>
                  <c:pt idx="85">
                    <c:v>3/27/2017 0:00</c:v>
                  </c:pt>
                  <c:pt idx="86">
                    <c:v>3/28/2017 0:00</c:v>
                  </c:pt>
                  <c:pt idx="87">
                    <c:v>3/29/2017 0:00</c:v>
                  </c:pt>
                  <c:pt idx="88">
                    <c:v>3/30/2017 0:00</c:v>
                  </c:pt>
                  <c:pt idx="89">
                    <c:v>3/31/2017 0:00</c:v>
                  </c:pt>
                  <c:pt idx="90">
                    <c:v>4/1/2017 0:00</c:v>
                  </c:pt>
                  <c:pt idx="91">
                    <c:v>4/2/2017 0:00</c:v>
                  </c:pt>
                  <c:pt idx="92">
                    <c:v>4/3/2017 0:00</c:v>
                  </c:pt>
                  <c:pt idx="93">
                    <c:v>4/4/2017 0:00</c:v>
                  </c:pt>
                  <c:pt idx="94">
                    <c:v>4/5/2017 0:00</c:v>
                  </c:pt>
                  <c:pt idx="95">
                    <c:v>4/6/2017 0:00</c:v>
                  </c:pt>
                  <c:pt idx="96">
                    <c:v>4/7/2017 0:00</c:v>
                  </c:pt>
                  <c:pt idx="97">
                    <c:v>4/8/2017 0:00</c:v>
                  </c:pt>
                  <c:pt idx="98">
                    <c:v>4/9/2017 0:00</c:v>
                  </c:pt>
                  <c:pt idx="99">
                    <c:v>4/10/2017 0:00</c:v>
                  </c:pt>
                  <c:pt idx="100">
                    <c:v>4/11/2017 0:00</c:v>
                  </c:pt>
                  <c:pt idx="101">
                    <c:v>4/12/2017 0:00</c:v>
                  </c:pt>
                  <c:pt idx="102">
                    <c:v>4/13/2017 0:00</c:v>
                  </c:pt>
                  <c:pt idx="103">
                    <c:v>4/14/2017 0:00</c:v>
                  </c:pt>
                  <c:pt idx="104">
                    <c:v>4/15/2017 0:00</c:v>
                  </c:pt>
                  <c:pt idx="105">
                    <c:v>4/16/2017 0:00</c:v>
                  </c:pt>
                  <c:pt idx="106">
                    <c:v>4/17/2017 0:00</c:v>
                  </c:pt>
                  <c:pt idx="107">
                    <c:v>4/18/2017 0:00</c:v>
                  </c:pt>
                  <c:pt idx="108">
                    <c:v>4/19/2017 0:00</c:v>
                  </c:pt>
                  <c:pt idx="109">
                    <c:v>4/20/2017 0:00</c:v>
                  </c:pt>
                  <c:pt idx="110">
                    <c:v>4/21/2017 0:00</c:v>
                  </c:pt>
                  <c:pt idx="111">
                    <c:v>4/22/2017 0:00</c:v>
                  </c:pt>
                  <c:pt idx="112">
                    <c:v>4/23/2017 0:00</c:v>
                  </c:pt>
                  <c:pt idx="113">
                    <c:v>4/24/2017 0:00</c:v>
                  </c:pt>
                  <c:pt idx="114">
                    <c:v>4/25/2017 0:00</c:v>
                  </c:pt>
                  <c:pt idx="115">
                    <c:v>4/26/2017 0:00</c:v>
                  </c:pt>
                  <c:pt idx="116">
                    <c:v>4/27/2017 0:00</c:v>
                  </c:pt>
                  <c:pt idx="117">
                    <c:v>4/28/2017 0:00</c:v>
                  </c:pt>
                  <c:pt idx="118">
                    <c:v>4/29/2017 0:00</c:v>
                  </c:pt>
                  <c:pt idx="119">
                    <c:v>4/30/2017 0:00</c:v>
                  </c:pt>
                  <c:pt idx="120">
                    <c:v>5/1/2017 0:00</c:v>
                  </c:pt>
                  <c:pt idx="121">
                    <c:v>5/2/2017 0:00</c:v>
                  </c:pt>
                  <c:pt idx="122">
                    <c:v>5/3/2017 0:00</c:v>
                  </c:pt>
                  <c:pt idx="123">
                    <c:v>5/4/2017 0:00</c:v>
                  </c:pt>
                  <c:pt idx="124">
                    <c:v>5/5/2017 0:00</c:v>
                  </c:pt>
                  <c:pt idx="125">
                    <c:v>5/6/2017 0:00</c:v>
                  </c:pt>
                  <c:pt idx="126">
                    <c:v>5/7/2017 0:00</c:v>
                  </c:pt>
                  <c:pt idx="127">
                    <c:v>5/8/2017 0:00</c:v>
                  </c:pt>
                  <c:pt idx="128">
                    <c:v>5/9/2017 0:00</c:v>
                  </c:pt>
                  <c:pt idx="129">
                    <c:v>5/10/2017 0:00</c:v>
                  </c:pt>
                  <c:pt idx="130">
                    <c:v>5/11/2017 0:00</c:v>
                  </c:pt>
                  <c:pt idx="131">
                    <c:v>5/12/2017 0:00</c:v>
                  </c:pt>
                  <c:pt idx="132">
                    <c:v>5/13/2017 0:00</c:v>
                  </c:pt>
                  <c:pt idx="133">
                    <c:v>5/14/2017 0:00</c:v>
                  </c:pt>
                  <c:pt idx="134">
                    <c:v>5/15/2017 0:00</c:v>
                  </c:pt>
                  <c:pt idx="135">
                    <c:v>5/16/2017 0:00</c:v>
                  </c:pt>
                  <c:pt idx="136">
                    <c:v>5/17/2017 0:00</c:v>
                  </c:pt>
                  <c:pt idx="137">
                    <c:v>5/18/2017 0:00</c:v>
                  </c:pt>
                  <c:pt idx="138">
                    <c:v>5/19/2017 0:00</c:v>
                  </c:pt>
                  <c:pt idx="139">
                    <c:v>5/20/2017 0:00</c:v>
                  </c:pt>
                  <c:pt idx="140">
                    <c:v>5/21/2017 0:00</c:v>
                  </c:pt>
                  <c:pt idx="141">
                    <c:v>5/22/2017 0:00</c:v>
                  </c:pt>
                  <c:pt idx="142">
                    <c:v>5/23/2017 0:00</c:v>
                  </c:pt>
                  <c:pt idx="143">
                    <c:v>5/24/2017 0:00</c:v>
                  </c:pt>
                  <c:pt idx="144">
                    <c:v>5/25/2017 0:00</c:v>
                  </c:pt>
                  <c:pt idx="145">
                    <c:v>5/26/2017 0:00</c:v>
                  </c:pt>
                  <c:pt idx="146">
                    <c:v>5/27/2017 0:00</c:v>
                  </c:pt>
                  <c:pt idx="147">
                    <c:v>5/28/2017 0:00</c:v>
                  </c:pt>
                  <c:pt idx="148">
                    <c:v>5/29/2017 0:00</c:v>
                  </c:pt>
                  <c:pt idx="149">
                    <c:v>5/30/2017 0:00</c:v>
                  </c:pt>
                  <c:pt idx="150">
                    <c:v>5/31/2017 0:00</c:v>
                  </c:pt>
                  <c:pt idx="151">
                    <c:v>6/1/2017 0:00</c:v>
                  </c:pt>
                  <c:pt idx="152">
                    <c:v>6/2/2017 0:00</c:v>
                  </c:pt>
                  <c:pt idx="153">
                    <c:v>6/3/2017 0:00</c:v>
                  </c:pt>
                  <c:pt idx="154">
                    <c:v>6/4/2017 0:00</c:v>
                  </c:pt>
                  <c:pt idx="155">
                    <c:v>6/5/2017 0:00</c:v>
                  </c:pt>
                  <c:pt idx="156">
                    <c:v>6/6/2017 0:00</c:v>
                  </c:pt>
                  <c:pt idx="157">
                    <c:v>6/7/2017 0:00</c:v>
                  </c:pt>
                  <c:pt idx="158">
                    <c:v>6/8/2017 0:00</c:v>
                  </c:pt>
                  <c:pt idx="159">
                    <c:v>6/9/2017 0:00</c:v>
                  </c:pt>
                  <c:pt idx="160">
                    <c:v>6/10/2017 0:00</c:v>
                  </c:pt>
                  <c:pt idx="161">
                    <c:v>6/11/2017 0:00</c:v>
                  </c:pt>
                  <c:pt idx="162">
                    <c:v>6/12/2017 0:00</c:v>
                  </c:pt>
                  <c:pt idx="163">
                    <c:v>6/13/2017 0:00</c:v>
                  </c:pt>
                  <c:pt idx="164">
                    <c:v>6/14/2017 0:00</c:v>
                  </c:pt>
                  <c:pt idx="165">
                    <c:v>6/15/2017 0:00</c:v>
                  </c:pt>
                  <c:pt idx="166">
                    <c:v>6/16/2017 0:00</c:v>
                  </c:pt>
                  <c:pt idx="167">
                    <c:v>6/17/2017 0:00</c:v>
                  </c:pt>
                  <c:pt idx="168">
                    <c:v>6/18/2017 0:00</c:v>
                  </c:pt>
                  <c:pt idx="169">
                    <c:v>6/19/2017 0:00</c:v>
                  </c:pt>
                  <c:pt idx="170">
                    <c:v>6/20/2017 0:00</c:v>
                  </c:pt>
                  <c:pt idx="171">
                    <c:v>6/21/2017 0:00</c:v>
                  </c:pt>
                  <c:pt idx="172">
                    <c:v>6/22/2017 0:00</c:v>
                  </c:pt>
                  <c:pt idx="173">
                    <c:v>6/23/2017 0:00</c:v>
                  </c:pt>
                  <c:pt idx="174">
                    <c:v>6/24/2017 0:00</c:v>
                  </c:pt>
                  <c:pt idx="175">
                    <c:v>6/25/2017 0:00</c:v>
                  </c:pt>
                  <c:pt idx="176">
                    <c:v>6/26/2017 0:00</c:v>
                  </c:pt>
                  <c:pt idx="177">
                    <c:v>6/27/2017 0:00</c:v>
                  </c:pt>
                  <c:pt idx="178">
                    <c:v>6/28/2017 0:00</c:v>
                  </c:pt>
                  <c:pt idx="179">
                    <c:v>6/29/2017 0:00</c:v>
                  </c:pt>
                  <c:pt idx="180">
                    <c:v>6/30/2017 0:00</c:v>
                  </c:pt>
                  <c:pt idx="181">
                    <c:v>7/1/2017 0:00</c:v>
                  </c:pt>
                  <c:pt idx="182">
                    <c:v>7/2/2017 0:00</c:v>
                  </c:pt>
                  <c:pt idx="183">
                    <c:v>7/3/2017 0:00</c:v>
                  </c:pt>
                  <c:pt idx="184">
                    <c:v>7/4/2017 0:00</c:v>
                  </c:pt>
                  <c:pt idx="185">
                    <c:v>7/5/2017 0:00</c:v>
                  </c:pt>
                  <c:pt idx="186">
                    <c:v>7/6/2017 0:00</c:v>
                  </c:pt>
                  <c:pt idx="187">
                    <c:v>7/7/2017 0:00</c:v>
                  </c:pt>
                  <c:pt idx="188">
                    <c:v>7/8/2017 0:00</c:v>
                  </c:pt>
                  <c:pt idx="189">
                    <c:v>7/9/2017 0:00</c:v>
                  </c:pt>
                  <c:pt idx="190">
                    <c:v>7/10/2017 0:00</c:v>
                  </c:pt>
                  <c:pt idx="191">
                    <c:v>7/11/2017 0:00</c:v>
                  </c:pt>
                  <c:pt idx="192">
                    <c:v>7/12/2017 0:00</c:v>
                  </c:pt>
                  <c:pt idx="193">
                    <c:v>7/13/2017 0:00</c:v>
                  </c:pt>
                  <c:pt idx="194">
                    <c:v>7/14/2017 0:00</c:v>
                  </c:pt>
                  <c:pt idx="195">
                    <c:v>7/15/2017 0:00</c:v>
                  </c:pt>
                  <c:pt idx="196">
                    <c:v>7/16/2017 0:00</c:v>
                  </c:pt>
                  <c:pt idx="197">
                    <c:v>7/17/2017 0:00</c:v>
                  </c:pt>
                  <c:pt idx="198">
                    <c:v>7/18/2017 0:00</c:v>
                  </c:pt>
                  <c:pt idx="199">
                    <c:v>7/19/2017 0:00</c:v>
                  </c:pt>
                  <c:pt idx="200">
                    <c:v>7/20/2017 0:00</c:v>
                  </c:pt>
                  <c:pt idx="201">
                    <c:v>7/21/2017 0:00</c:v>
                  </c:pt>
                  <c:pt idx="202">
                    <c:v>7/22/2017 0:00</c:v>
                  </c:pt>
                  <c:pt idx="203">
                    <c:v>7/23/2017 0:00</c:v>
                  </c:pt>
                  <c:pt idx="204">
                    <c:v>7/24/2017 0:00</c:v>
                  </c:pt>
                  <c:pt idx="205">
                    <c:v>7/25/2017 0:00</c:v>
                  </c:pt>
                  <c:pt idx="206">
                    <c:v>7/26/2017 0:00</c:v>
                  </c:pt>
                  <c:pt idx="207">
                    <c:v>7/27/2017 0:00</c:v>
                  </c:pt>
                  <c:pt idx="208">
                    <c:v>7/28/2017 0:00</c:v>
                  </c:pt>
                  <c:pt idx="209">
                    <c:v>7/29/2017 0:00</c:v>
                  </c:pt>
                  <c:pt idx="210">
                    <c:v>7/30/2017 0:00</c:v>
                  </c:pt>
                  <c:pt idx="211">
                    <c:v>7/31/2017 0:00</c:v>
                  </c:pt>
                  <c:pt idx="212">
                    <c:v>8/1/2017 0:00</c:v>
                  </c:pt>
                  <c:pt idx="213">
                    <c:v>8/2/2017 0:00</c:v>
                  </c:pt>
                  <c:pt idx="214">
                    <c:v>8/3/2017 0:00</c:v>
                  </c:pt>
                  <c:pt idx="215">
                    <c:v>8/4/2017 0:00</c:v>
                  </c:pt>
                  <c:pt idx="216">
                    <c:v>8/5/2017 0:00</c:v>
                  </c:pt>
                  <c:pt idx="217">
                    <c:v>8/6/2017 0:00</c:v>
                  </c:pt>
                  <c:pt idx="218">
                    <c:v>8/7/2017 0:00</c:v>
                  </c:pt>
                  <c:pt idx="219">
                    <c:v>8/8/2017 0:00</c:v>
                  </c:pt>
                  <c:pt idx="220">
                    <c:v>8/9/2017 0:00</c:v>
                  </c:pt>
                  <c:pt idx="221">
                    <c:v>8/10/2017 0:00</c:v>
                  </c:pt>
                  <c:pt idx="222">
                    <c:v>8/11/2017 0:00</c:v>
                  </c:pt>
                  <c:pt idx="223">
                    <c:v>8/12/2017 0:00</c:v>
                  </c:pt>
                  <c:pt idx="224">
                    <c:v>8/13/2017 0:00</c:v>
                  </c:pt>
                  <c:pt idx="225">
                    <c:v>8/14/2017 0:00</c:v>
                  </c:pt>
                  <c:pt idx="226">
                    <c:v>8/15/2017 0:00</c:v>
                  </c:pt>
                  <c:pt idx="227">
                    <c:v>8/16/2017 0:00</c:v>
                  </c:pt>
                  <c:pt idx="228">
                    <c:v>8/17/2017 0:00</c:v>
                  </c:pt>
                  <c:pt idx="229">
                    <c:v>8/18/2017 0:00</c:v>
                  </c:pt>
                  <c:pt idx="230">
                    <c:v>8/19/2017 0:00</c:v>
                  </c:pt>
                  <c:pt idx="231">
                    <c:v>8/20/2017 0:00</c:v>
                  </c:pt>
                  <c:pt idx="232">
                    <c:v>8/21/2017 0:00</c:v>
                  </c:pt>
                  <c:pt idx="233">
                    <c:v>8/22/2017 0:00</c:v>
                  </c:pt>
                  <c:pt idx="234">
                    <c:v>8/23/2017 0:00</c:v>
                  </c:pt>
                  <c:pt idx="235">
                    <c:v>8/24/2017 0:00</c:v>
                  </c:pt>
                  <c:pt idx="236">
                    <c:v>8/25/2017 0:00</c:v>
                  </c:pt>
                  <c:pt idx="237">
                    <c:v>8/26/2017 0:00</c:v>
                  </c:pt>
                  <c:pt idx="238">
                    <c:v>8/27/2017 0:00</c:v>
                  </c:pt>
                  <c:pt idx="239">
                    <c:v>8/28/2017 0:00</c:v>
                  </c:pt>
                  <c:pt idx="240">
                    <c:v>8/29/2017 0:00</c:v>
                  </c:pt>
                  <c:pt idx="241">
                    <c:v>8/30/2017 0:00</c:v>
                  </c:pt>
                  <c:pt idx="242">
                    <c:v>8/31/2017 0:00</c:v>
                  </c:pt>
                  <c:pt idx="243">
                    <c:v>9/1/2017 0:00</c:v>
                  </c:pt>
                  <c:pt idx="244">
                    <c:v>9/2/2017 0:00</c:v>
                  </c:pt>
                  <c:pt idx="245">
                    <c:v>9/3/2017 0:00</c:v>
                  </c:pt>
                  <c:pt idx="246">
                    <c:v>9/4/2017 0:00</c:v>
                  </c:pt>
                  <c:pt idx="247">
                    <c:v>9/5/2017 0:00</c:v>
                  </c:pt>
                  <c:pt idx="248">
                    <c:v>9/6/2017 0:00</c:v>
                  </c:pt>
                  <c:pt idx="249">
                    <c:v>9/7/2017 0:00</c:v>
                  </c:pt>
                  <c:pt idx="250">
                    <c:v>9/8/2017 0:00</c:v>
                  </c:pt>
                  <c:pt idx="251">
                    <c:v>9/9/2017 0:00</c:v>
                  </c:pt>
                  <c:pt idx="252">
                    <c:v>9/10/2017 0:00</c:v>
                  </c:pt>
                  <c:pt idx="253">
                    <c:v>9/11/2017 0:00</c:v>
                  </c:pt>
                  <c:pt idx="254">
                    <c:v>9/12/2017 0:00</c:v>
                  </c:pt>
                  <c:pt idx="255">
                    <c:v>9/13/2017 0:00</c:v>
                  </c:pt>
                  <c:pt idx="256">
                    <c:v>9/14/2017 0:00</c:v>
                  </c:pt>
                  <c:pt idx="257">
                    <c:v>9/15/2017 0:00</c:v>
                  </c:pt>
                  <c:pt idx="258">
                    <c:v>9/16/2017 0:00</c:v>
                  </c:pt>
                  <c:pt idx="259">
                    <c:v>9/17/2017 0:00</c:v>
                  </c:pt>
                  <c:pt idx="260">
                    <c:v>9/18/2017 0:00</c:v>
                  </c:pt>
                  <c:pt idx="261">
                    <c:v>9/19/2017 0:00</c:v>
                  </c:pt>
                  <c:pt idx="262">
                    <c:v>9/20/2017 0:00</c:v>
                  </c:pt>
                  <c:pt idx="263">
                    <c:v>9/21/2017 0:00</c:v>
                  </c:pt>
                  <c:pt idx="264">
                    <c:v>9/22/2017 0:00</c:v>
                  </c:pt>
                  <c:pt idx="265">
                    <c:v>9/23/2017 0:00</c:v>
                  </c:pt>
                  <c:pt idx="266">
                    <c:v>9/24/2017 0:00</c:v>
                  </c:pt>
                  <c:pt idx="267">
                    <c:v>9/25/2017 0:00</c:v>
                  </c:pt>
                  <c:pt idx="268">
                    <c:v>9/26/2017 0:00</c:v>
                  </c:pt>
                  <c:pt idx="269">
                    <c:v>9/27/2017 0:00</c:v>
                  </c:pt>
                  <c:pt idx="270">
                    <c:v>9/28/2017 0:00</c:v>
                  </c:pt>
                  <c:pt idx="271">
                    <c:v>9/29/2017 0:00</c:v>
                  </c:pt>
                  <c:pt idx="272">
                    <c:v>9/30/2017 0:00</c:v>
                  </c:pt>
                  <c:pt idx="273">
                    <c:v>10/1/2017 0:00</c:v>
                  </c:pt>
                  <c:pt idx="274">
                    <c:v>10/2/2017 0:00</c:v>
                  </c:pt>
                  <c:pt idx="275">
                    <c:v>10/3/2017 0:00</c:v>
                  </c:pt>
                  <c:pt idx="276">
                    <c:v>10/4/2017 0:00</c:v>
                  </c:pt>
                  <c:pt idx="277">
                    <c:v>10/5/2017 0:00</c:v>
                  </c:pt>
                  <c:pt idx="278">
                    <c:v>10/6/2017 0:00</c:v>
                  </c:pt>
                  <c:pt idx="279">
                    <c:v>10/7/2017 0:00</c:v>
                  </c:pt>
                  <c:pt idx="280">
                    <c:v>10/8/2017 0:00</c:v>
                  </c:pt>
                  <c:pt idx="281">
                    <c:v>10/9/2017 0:00</c:v>
                  </c:pt>
                  <c:pt idx="282">
                    <c:v>10/10/2017 0:00</c:v>
                  </c:pt>
                  <c:pt idx="283">
                    <c:v>10/11/2017 0:00</c:v>
                  </c:pt>
                  <c:pt idx="284">
                    <c:v>10/12/2017 0:00</c:v>
                  </c:pt>
                  <c:pt idx="285">
                    <c:v>10/13/2017 0:00</c:v>
                  </c:pt>
                  <c:pt idx="286">
                    <c:v>10/14/2017 0:00</c:v>
                  </c:pt>
                  <c:pt idx="287">
                    <c:v>10/15/2017 0:00</c:v>
                  </c:pt>
                  <c:pt idx="288">
                    <c:v>10/16/2017 0:00</c:v>
                  </c:pt>
                  <c:pt idx="289">
                    <c:v>10/17/2017 0:00</c:v>
                  </c:pt>
                  <c:pt idx="290">
                    <c:v>10/18/2017 0:00</c:v>
                  </c:pt>
                  <c:pt idx="291">
                    <c:v>10/19/2017 0:00</c:v>
                  </c:pt>
                  <c:pt idx="292">
                    <c:v>10/20/2017 0:00</c:v>
                  </c:pt>
                  <c:pt idx="293">
                    <c:v>10/21/2017 0:00</c:v>
                  </c:pt>
                  <c:pt idx="294">
                    <c:v>10/22/2017 0:00</c:v>
                  </c:pt>
                  <c:pt idx="295">
                    <c:v>10/23/2017 0:00</c:v>
                  </c:pt>
                  <c:pt idx="296">
                    <c:v>10/24/2017 0:00</c:v>
                  </c:pt>
                  <c:pt idx="297">
                    <c:v>10/25/2017 0:00</c:v>
                  </c:pt>
                  <c:pt idx="298">
                    <c:v>10/26/2017 0:00</c:v>
                  </c:pt>
                  <c:pt idx="299">
                    <c:v>10/27/2017 0:00</c:v>
                  </c:pt>
                  <c:pt idx="300">
                    <c:v>10/28/2017 0:00</c:v>
                  </c:pt>
                  <c:pt idx="301">
                    <c:v>10/29/2017 0:00</c:v>
                  </c:pt>
                  <c:pt idx="302">
                    <c:v>10/30/2017 0:00</c:v>
                  </c:pt>
                  <c:pt idx="303">
                    <c:v>10/31/2017 0:00</c:v>
                  </c:pt>
                  <c:pt idx="304">
                    <c:v>11/1/2017 0:00</c:v>
                  </c:pt>
                  <c:pt idx="305">
                    <c:v>11/2/2017 0:00</c:v>
                  </c:pt>
                  <c:pt idx="306">
                    <c:v>11/3/2017 0:00</c:v>
                  </c:pt>
                  <c:pt idx="307">
                    <c:v>11/4/2017 0:00</c:v>
                  </c:pt>
                  <c:pt idx="308">
                    <c:v>11/5/2017 0:00</c:v>
                  </c:pt>
                  <c:pt idx="309">
                    <c:v>11/6/2017 0:00</c:v>
                  </c:pt>
                  <c:pt idx="310">
                    <c:v>11/7/2017 0:00</c:v>
                  </c:pt>
                  <c:pt idx="311">
                    <c:v>11/8/2017 0:00</c:v>
                  </c:pt>
                  <c:pt idx="312">
                    <c:v>11/9/2017 0:00</c:v>
                  </c:pt>
                  <c:pt idx="313">
                    <c:v>11/10/2017 0:00</c:v>
                  </c:pt>
                  <c:pt idx="314">
                    <c:v>11/11/2017 0:00</c:v>
                  </c:pt>
                  <c:pt idx="315">
                    <c:v>11/12/2017 0:00</c:v>
                  </c:pt>
                  <c:pt idx="316">
                    <c:v>11/13/2017 0:00</c:v>
                  </c:pt>
                  <c:pt idx="317">
                    <c:v>11/14/2017 0:00</c:v>
                  </c:pt>
                  <c:pt idx="318">
                    <c:v>11/15/2017 0:00</c:v>
                  </c:pt>
                  <c:pt idx="319">
                    <c:v>11/16/2017 0:00</c:v>
                  </c:pt>
                  <c:pt idx="320">
                    <c:v>11/17/2017 0:00</c:v>
                  </c:pt>
                  <c:pt idx="321">
                    <c:v>11/18/2017 0:00</c:v>
                  </c:pt>
                  <c:pt idx="322">
                    <c:v>11/19/2017 0:00</c:v>
                  </c:pt>
                  <c:pt idx="323">
                    <c:v>11/20/2017 0:00</c:v>
                  </c:pt>
                  <c:pt idx="324">
                    <c:v>11/21/2017 0:00</c:v>
                  </c:pt>
                  <c:pt idx="325">
                    <c:v>11/22/2017 0:00</c:v>
                  </c:pt>
                  <c:pt idx="326">
                    <c:v>11/23/2017 0:00</c:v>
                  </c:pt>
                  <c:pt idx="327">
                    <c:v>11/24/2017 0:00</c:v>
                  </c:pt>
                  <c:pt idx="328">
                    <c:v>11/25/2017 0:00</c:v>
                  </c:pt>
                  <c:pt idx="329">
                    <c:v>11/26/2017 0:00</c:v>
                  </c:pt>
                  <c:pt idx="330">
                    <c:v>11/27/2017 0:00</c:v>
                  </c:pt>
                  <c:pt idx="331">
                    <c:v>11/28/2017 0:00</c:v>
                  </c:pt>
                  <c:pt idx="332">
                    <c:v>11/29/2017 0:00</c:v>
                  </c:pt>
                  <c:pt idx="333">
                    <c:v>11/30/2017 0:00</c:v>
                  </c:pt>
                  <c:pt idx="334">
                    <c:v>12/1/2017 0:00</c:v>
                  </c:pt>
                  <c:pt idx="335">
                    <c:v>12/2/2017 0:00</c:v>
                  </c:pt>
                  <c:pt idx="336">
                    <c:v>12/3/2017 0:00</c:v>
                  </c:pt>
                  <c:pt idx="337">
                    <c:v>12/4/2017 0:00</c:v>
                  </c:pt>
                  <c:pt idx="338">
                    <c:v>12/5/2017 0:00</c:v>
                  </c:pt>
                  <c:pt idx="339">
                    <c:v>12/6/2017 0:00</c:v>
                  </c:pt>
                  <c:pt idx="340">
                    <c:v>12/7/2017 0:00</c:v>
                  </c:pt>
                  <c:pt idx="341">
                    <c:v>12/8/2017 0:00</c:v>
                  </c:pt>
                  <c:pt idx="342">
                    <c:v>12/9/2017 0:00</c:v>
                  </c:pt>
                  <c:pt idx="343">
                    <c:v>12/10/2017 0:00</c:v>
                  </c:pt>
                  <c:pt idx="344">
                    <c:v>12/11/2017 0:00</c:v>
                  </c:pt>
                  <c:pt idx="345">
                    <c:v>12/12/2017 0:00</c:v>
                  </c:pt>
                  <c:pt idx="346">
                    <c:v>12/13/2017 0:00</c:v>
                  </c:pt>
                  <c:pt idx="347">
                    <c:v>12/14/2017 0:00</c:v>
                  </c:pt>
                  <c:pt idx="348">
                    <c:v>12/15/2017 0:00</c:v>
                  </c:pt>
                  <c:pt idx="349">
                    <c:v>12/16/2017 0:00</c:v>
                  </c:pt>
                  <c:pt idx="350">
                    <c:v>12/17/2017 0:00</c:v>
                  </c:pt>
                  <c:pt idx="351">
                    <c:v>12/18/2017 0:00</c:v>
                  </c:pt>
                  <c:pt idx="352">
                    <c:v>12/19/2017 0:00</c:v>
                  </c:pt>
                  <c:pt idx="353">
                    <c:v>12/20/2017 0:00</c:v>
                  </c:pt>
                  <c:pt idx="354">
                    <c:v>12/21/2017 0:00</c:v>
                  </c:pt>
                  <c:pt idx="355">
                    <c:v>12/22/2017 0:00</c:v>
                  </c:pt>
                  <c:pt idx="356">
                    <c:v>12/23/2017 0:00</c:v>
                  </c:pt>
                  <c:pt idx="357">
                    <c:v>12/24/2017 0:00</c:v>
                  </c:pt>
                  <c:pt idx="358">
                    <c:v>12/25/2017 0:00</c:v>
                  </c:pt>
                  <c:pt idx="359">
                    <c:v>12/26/2017 0:00</c:v>
                  </c:pt>
                  <c:pt idx="360">
                    <c:v>12/27/2017 0:00</c:v>
                  </c:pt>
                  <c:pt idx="361">
                    <c:v>12/28/2017 0:00</c:v>
                  </c:pt>
                  <c:pt idx="362">
                    <c:v>12/29/2017 0:00</c:v>
                  </c:pt>
                  <c:pt idx="363">
                    <c:v>12/30/2017 0:00</c:v>
                  </c:pt>
                  <c:pt idx="364">
                    <c:v>12/31/2017 0:00</c:v>
                  </c:pt>
                  <c:pt idx="365">
                    <c:v>1/1/2018 0:00</c:v>
                  </c:pt>
                  <c:pt idx="366">
                    <c:v>1/2/2018 0:00</c:v>
                  </c:pt>
                  <c:pt idx="367">
                    <c:v>1/3/2018 0:00</c:v>
                  </c:pt>
                  <c:pt idx="368">
                    <c:v>1/4/2018 0:00</c:v>
                  </c:pt>
                  <c:pt idx="369">
                    <c:v>1/5/2018 0:00</c:v>
                  </c:pt>
                  <c:pt idx="370">
                    <c:v>1/6/2018 0:00</c:v>
                  </c:pt>
                  <c:pt idx="371">
                    <c:v>1/7/2018 0:00</c:v>
                  </c:pt>
                  <c:pt idx="372">
                    <c:v>1/8/2018 0:00</c:v>
                  </c:pt>
                  <c:pt idx="373">
                    <c:v>1/9/2018 0:00</c:v>
                  </c:pt>
                  <c:pt idx="374">
                    <c:v>1/10/2018 0:00</c:v>
                  </c:pt>
                  <c:pt idx="375">
                    <c:v>1/11/2018 0:00</c:v>
                  </c:pt>
                  <c:pt idx="376">
                    <c:v>1/12/2018 0:00</c:v>
                  </c:pt>
                  <c:pt idx="377">
                    <c:v>1/13/2018 0:00</c:v>
                  </c:pt>
                  <c:pt idx="378">
                    <c:v>1/14/2018 0:00</c:v>
                  </c:pt>
                  <c:pt idx="379">
                    <c:v>1/15/2018 0:00</c:v>
                  </c:pt>
                  <c:pt idx="380">
                    <c:v>1/16/2018 0:00</c:v>
                  </c:pt>
                  <c:pt idx="381">
                    <c:v>1/17/2018 0:00</c:v>
                  </c:pt>
                  <c:pt idx="382">
                    <c:v>1/18/2018 0:00</c:v>
                  </c:pt>
                  <c:pt idx="383">
                    <c:v>1/19/2018 0:00</c:v>
                  </c:pt>
                  <c:pt idx="384">
                    <c:v>1/20/2018 0:00</c:v>
                  </c:pt>
                  <c:pt idx="385">
                    <c:v>1/21/2018 0:00</c:v>
                  </c:pt>
                  <c:pt idx="386">
                    <c:v>1/22/2018 0:00</c:v>
                  </c:pt>
                  <c:pt idx="387">
                    <c:v>1/23/2018 0:00</c:v>
                  </c:pt>
                  <c:pt idx="388">
                    <c:v>1/24/2018 0:00</c:v>
                  </c:pt>
                  <c:pt idx="389">
                    <c:v>1/25/2018 0:00</c:v>
                  </c:pt>
                  <c:pt idx="390">
                    <c:v>1/26/2018 0:00</c:v>
                  </c:pt>
                  <c:pt idx="391">
                    <c:v>1/27/2018 0:00</c:v>
                  </c:pt>
                  <c:pt idx="392">
                    <c:v>1/28/2018 0:00</c:v>
                  </c:pt>
                  <c:pt idx="393">
                    <c:v>1/29/2018 0:00</c:v>
                  </c:pt>
                  <c:pt idx="394">
                    <c:v>1/30/2018 0:00</c:v>
                  </c:pt>
                  <c:pt idx="395">
                    <c:v>1/31/2018 0:00</c:v>
                  </c:pt>
                  <c:pt idx="396">
                    <c:v>2/1/2018 0:00</c:v>
                  </c:pt>
                  <c:pt idx="397">
                    <c:v>2/2/2018 0:00</c:v>
                  </c:pt>
                  <c:pt idx="398">
                    <c:v>2/3/2018 0:00</c:v>
                  </c:pt>
                  <c:pt idx="399">
                    <c:v>2/4/2018 0:00</c:v>
                  </c:pt>
                  <c:pt idx="400">
                    <c:v>2/5/2018 0:00</c:v>
                  </c:pt>
                  <c:pt idx="401">
                    <c:v>2/6/2018 0:00</c:v>
                  </c:pt>
                  <c:pt idx="402">
                    <c:v>2/7/2018 0:00</c:v>
                  </c:pt>
                  <c:pt idx="403">
                    <c:v>2/8/2018 0:00</c:v>
                  </c:pt>
                  <c:pt idx="404">
                    <c:v>2/9/2018 0:00</c:v>
                  </c:pt>
                  <c:pt idx="405">
                    <c:v>2/10/2018 0:00</c:v>
                  </c:pt>
                  <c:pt idx="406">
                    <c:v>2/11/2018 0:00</c:v>
                  </c:pt>
                  <c:pt idx="407">
                    <c:v>2/12/2018 0:00</c:v>
                  </c:pt>
                  <c:pt idx="408">
                    <c:v>2/13/2018 0:00</c:v>
                  </c:pt>
                  <c:pt idx="409">
                    <c:v>2/14/2018 0:00</c:v>
                  </c:pt>
                  <c:pt idx="410">
                    <c:v>2/15/2018 0:00</c:v>
                  </c:pt>
                  <c:pt idx="411">
                    <c:v>2/16/2018 0:00</c:v>
                  </c:pt>
                  <c:pt idx="412">
                    <c:v>2/17/2018 0:00</c:v>
                  </c:pt>
                  <c:pt idx="413">
                    <c:v>2/18/2018 0:00</c:v>
                  </c:pt>
                  <c:pt idx="414">
                    <c:v>2/19/2018 0:00</c:v>
                  </c:pt>
                  <c:pt idx="415">
                    <c:v>2/20/2018 0:00</c:v>
                  </c:pt>
                  <c:pt idx="416">
                    <c:v>2/21/2018 0:00</c:v>
                  </c:pt>
                  <c:pt idx="417">
                    <c:v>2/22/2018 0:00</c:v>
                  </c:pt>
                  <c:pt idx="418">
                    <c:v>2/23/2018 0:00</c:v>
                  </c:pt>
                  <c:pt idx="419">
                    <c:v>2/24/2018 0:00</c:v>
                  </c:pt>
                  <c:pt idx="420">
                    <c:v>2/25/2018 0:00</c:v>
                  </c:pt>
                  <c:pt idx="421">
                    <c:v>2/26/2018 0:00</c:v>
                  </c:pt>
                  <c:pt idx="422">
                    <c:v>2/27/2018 0:00</c:v>
                  </c:pt>
                  <c:pt idx="423">
                    <c:v>2/28/2018 0:00</c:v>
                  </c:pt>
                  <c:pt idx="424">
                    <c:v>3/1/2018 0:00</c:v>
                  </c:pt>
                  <c:pt idx="425">
                    <c:v>3/2/2018 0:00</c:v>
                  </c:pt>
                  <c:pt idx="426">
                    <c:v>3/3/2018 0:00</c:v>
                  </c:pt>
                  <c:pt idx="427">
                    <c:v>3/4/2018 0:00</c:v>
                  </c:pt>
                  <c:pt idx="428">
                    <c:v>3/5/2018 0:00</c:v>
                  </c:pt>
                  <c:pt idx="429">
                    <c:v>3/6/2018 0:00</c:v>
                  </c:pt>
                  <c:pt idx="430">
                    <c:v>3/7/2018 0:00</c:v>
                  </c:pt>
                  <c:pt idx="431">
                    <c:v>3/8/2018 0:00</c:v>
                  </c:pt>
                  <c:pt idx="432">
                    <c:v>3/9/2018 0:00</c:v>
                  </c:pt>
                  <c:pt idx="433">
                    <c:v>3/10/2018 0:00</c:v>
                  </c:pt>
                  <c:pt idx="434">
                    <c:v>3/11/2018 0:00</c:v>
                  </c:pt>
                  <c:pt idx="435">
                    <c:v>3/12/2018 0:00</c:v>
                  </c:pt>
                  <c:pt idx="436">
                    <c:v>3/13/2018 0:00</c:v>
                  </c:pt>
                  <c:pt idx="437">
                    <c:v>3/14/2018 0:00</c:v>
                  </c:pt>
                  <c:pt idx="438">
                    <c:v>3/15/2018 0:00</c:v>
                  </c:pt>
                  <c:pt idx="439">
                    <c:v>3/16/2018 0:00</c:v>
                  </c:pt>
                  <c:pt idx="440">
                    <c:v>3/17/2018 0:00</c:v>
                  </c:pt>
                  <c:pt idx="441">
                    <c:v>3/18/2018 0:00</c:v>
                  </c:pt>
                  <c:pt idx="442">
                    <c:v>3/19/2018 0:00</c:v>
                  </c:pt>
                  <c:pt idx="443">
                    <c:v>3/20/2018 0:00</c:v>
                  </c:pt>
                  <c:pt idx="444">
                    <c:v>3/21/2018 0:00</c:v>
                  </c:pt>
                  <c:pt idx="445">
                    <c:v>3/22/2018 0:00</c:v>
                  </c:pt>
                  <c:pt idx="446">
                    <c:v>3/23/2018 0:00</c:v>
                  </c:pt>
                  <c:pt idx="447">
                    <c:v>3/24/2018 0:00</c:v>
                  </c:pt>
                  <c:pt idx="448">
                    <c:v>3/25/2018 0:00</c:v>
                  </c:pt>
                  <c:pt idx="449">
                    <c:v>3/26/2018 0:00</c:v>
                  </c:pt>
                  <c:pt idx="450">
                    <c:v>3/27/2018 0:00</c:v>
                  </c:pt>
                  <c:pt idx="451">
                    <c:v>3/28/2018 0:00</c:v>
                  </c:pt>
                  <c:pt idx="452">
                    <c:v>3/29/2018 0:00</c:v>
                  </c:pt>
                  <c:pt idx="453">
                    <c:v>3/30/2018 0:00</c:v>
                  </c:pt>
                  <c:pt idx="454">
                    <c:v>3/31/2018 0:00</c:v>
                  </c:pt>
                  <c:pt idx="455">
                    <c:v>4/1/2018 0:00</c:v>
                  </c:pt>
                  <c:pt idx="456">
                    <c:v>4/2/2018 0:00</c:v>
                  </c:pt>
                  <c:pt idx="457">
                    <c:v>4/3/2018 0:00</c:v>
                  </c:pt>
                  <c:pt idx="458">
                    <c:v>4/4/2018 0:00</c:v>
                  </c:pt>
                  <c:pt idx="459">
                    <c:v>4/5/2018 0:00</c:v>
                  </c:pt>
                  <c:pt idx="460">
                    <c:v>4/6/2018 0:00</c:v>
                  </c:pt>
                  <c:pt idx="461">
                    <c:v>4/7/2018 0:00</c:v>
                  </c:pt>
                  <c:pt idx="462">
                    <c:v>4/8/2018 0:00</c:v>
                  </c:pt>
                  <c:pt idx="463">
                    <c:v>4/9/2018 0:00</c:v>
                  </c:pt>
                  <c:pt idx="464">
                    <c:v>4/10/2018 0:00</c:v>
                  </c:pt>
                  <c:pt idx="465">
                    <c:v>4/11/2018 0:00</c:v>
                  </c:pt>
                  <c:pt idx="466">
                    <c:v>4/12/2018 0:00</c:v>
                  </c:pt>
                  <c:pt idx="467">
                    <c:v>4/13/2018 0:00</c:v>
                  </c:pt>
                  <c:pt idx="468">
                    <c:v>4/14/2018 0:00</c:v>
                  </c:pt>
                  <c:pt idx="469">
                    <c:v>4/15/2018 0:00</c:v>
                  </c:pt>
                  <c:pt idx="470">
                    <c:v>4/16/2018 0:00</c:v>
                  </c:pt>
                  <c:pt idx="471">
                    <c:v>4/17/2018 0:00</c:v>
                  </c:pt>
                  <c:pt idx="472">
                    <c:v>4/18/2018 0:00</c:v>
                  </c:pt>
                  <c:pt idx="473">
                    <c:v>4/19/2018 0:00</c:v>
                  </c:pt>
                  <c:pt idx="474">
                    <c:v>4/20/2018 0:00</c:v>
                  </c:pt>
                  <c:pt idx="475">
                    <c:v>4/21/2018 0:00</c:v>
                  </c:pt>
                  <c:pt idx="476">
                    <c:v>4/22/2018 0:00</c:v>
                  </c:pt>
                  <c:pt idx="477">
                    <c:v>4/23/2018 0:00</c:v>
                  </c:pt>
                  <c:pt idx="478">
                    <c:v>4/24/2018 0:00</c:v>
                  </c:pt>
                  <c:pt idx="479">
                    <c:v>4/25/2018 0:00</c:v>
                  </c:pt>
                  <c:pt idx="480">
                    <c:v>4/26/2018 0:00</c:v>
                  </c:pt>
                  <c:pt idx="481">
                    <c:v>4/27/2018 0:00</c:v>
                  </c:pt>
                  <c:pt idx="482">
                    <c:v>4/28/2018 0:00</c:v>
                  </c:pt>
                  <c:pt idx="483">
                    <c:v>4/29/2018 0:00</c:v>
                  </c:pt>
                  <c:pt idx="484">
                    <c:v>4/30/2018 0:00</c:v>
                  </c:pt>
                  <c:pt idx="485">
                    <c:v>5/1/2018 0:00</c:v>
                  </c:pt>
                  <c:pt idx="486">
                    <c:v>5/2/2018 0:00</c:v>
                  </c:pt>
                  <c:pt idx="487">
                    <c:v>5/3/2018 0:00</c:v>
                  </c:pt>
                  <c:pt idx="488">
                    <c:v>5/4/2018 0:00</c:v>
                  </c:pt>
                  <c:pt idx="489">
                    <c:v>5/5/2018 0:00</c:v>
                  </c:pt>
                  <c:pt idx="490">
                    <c:v>5/6/2018 0:00</c:v>
                  </c:pt>
                  <c:pt idx="491">
                    <c:v>5/7/2018 0:00</c:v>
                  </c:pt>
                  <c:pt idx="492">
                    <c:v>5/8/2018 0:00</c:v>
                  </c:pt>
                  <c:pt idx="493">
                    <c:v>5/9/2018 0:00</c:v>
                  </c:pt>
                  <c:pt idx="494">
                    <c:v>5/10/2018 0:00</c:v>
                  </c:pt>
                  <c:pt idx="495">
                    <c:v>5/11/2018 0:00</c:v>
                  </c:pt>
                  <c:pt idx="496">
                    <c:v>5/12/2018 0:00</c:v>
                  </c:pt>
                  <c:pt idx="497">
                    <c:v>5/13/2018 0:00</c:v>
                  </c:pt>
                  <c:pt idx="498">
                    <c:v>5/14/2018 0:00</c:v>
                  </c:pt>
                  <c:pt idx="499">
                    <c:v>5/15/2018 0:00</c:v>
                  </c:pt>
                  <c:pt idx="500">
                    <c:v>5/16/2018 0:00</c:v>
                  </c:pt>
                  <c:pt idx="501">
                    <c:v>5/17/2018 0:00</c:v>
                  </c:pt>
                  <c:pt idx="502">
                    <c:v>5/18/2018 0:00</c:v>
                  </c:pt>
                  <c:pt idx="503">
                    <c:v>5/19/2018 0:00</c:v>
                  </c:pt>
                  <c:pt idx="504">
                    <c:v>5/20/2018 0:00</c:v>
                  </c:pt>
                  <c:pt idx="505">
                    <c:v>5/21/2018 0:00</c:v>
                  </c:pt>
                  <c:pt idx="506">
                    <c:v>5/22/2018 0:00</c:v>
                  </c:pt>
                  <c:pt idx="507">
                    <c:v>5/23/2018 0:00</c:v>
                  </c:pt>
                  <c:pt idx="508">
                    <c:v>5/24/2018 0:00</c:v>
                  </c:pt>
                  <c:pt idx="509">
                    <c:v>5/25/2018 0:00</c:v>
                  </c:pt>
                  <c:pt idx="510">
                    <c:v>5/26/2018 0:00</c:v>
                  </c:pt>
                  <c:pt idx="511">
                    <c:v>5/27/2018 0:00</c:v>
                  </c:pt>
                  <c:pt idx="512">
                    <c:v>5/28/2018 0:00</c:v>
                  </c:pt>
                  <c:pt idx="513">
                    <c:v>5/29/2018 0:00</c:v>
                  </c:pt>
                  <c:pt idx="514">
                    <c:v>5/30/2018 0:00</c:v>
                  </c:pt>
                  <c:pt idx="515">
                    <c:v>5/31/2018 0:00</c:v>
                  </c:pt>
                  <c:pt idx="516">
                    <c:v>6/1/2018 0:00</c:v>
                  </c:pt>
                  <c:pt idx="517">
                    <c:v>6/2/2018 0:00</c:v>
                  </c:pt>
                  <c:pt idx="518">
                    <c:v>6/3/2018 0:00</c:v>
                  </c:pt>
                  <c:pt idx="519">
                    <c:v>6/4/2018 0:00</c:v>
                  </c:pt>
                  <c:pt idx="520">
                    <c:v>6/5/2018 0:00</c:v>
                  </c:pt>
                  <c:pt idx="521">
                    <c:v>6/6/2018 0:00</c:v>
                  </c:pt>
                  <c:pt idx="522">
                    <c:v>6/7/2018 0:00</c:v>
                  </c:pt>
                  <c:pt idx="523">
                    <c:v>6/8/2018 0:00</c:v>
                  </c:pt>
                  <c:pt idx="524">
                    <c:v>6/9/2018 0:00</c:v>
                  </c:pt>
                  <c:pt idx="525">
                    <c:v>6/10/2018 0:00</c:v>
                  </c:pt>
                  <c:pt idx="526">
                    <c:v>6/11/2018 0:00</c:v>
                  </c:pt>
                  <c:pt idx="527">
                    <c:v>6/12/2018 0:00</c:v>
                  </c:pt>
                  <c:pt idx="528">
                    <c:v>6/13/2018 0:00</c:v>
                  </c:pt>
                  <c:pt idx="529">
                    <c:v>6/14/2018 0:00</c:v>
                  </c:pt>
                  <c:pt idx="530">
                    <c:v>6/15/2018 0:00</c:v>
                  </c:pt>
                  <c:pt idx="531">
                    <c:v>6/16/2018 0:00</c:v>
                  </c:pt>
                  <c:pt idx="532">
                    <c:v>6/17/2018 0:00</c:v>
                  </c:pt>
                  <c:pt idx="533">
                    <c:v>6/18/2018 0:00</c:v>
                  </c:pt>
                  <c:pt idx="534">
                    <c:v>6/19/2018 0:00</c:v>
                  </c:pt>
                  <c:pt idx="535">
                    <c:v>6/20/2018 0:00</c:v>
                  </c:pt>
                  <c:pt idx="536">
                    <c:v>6/21/2018 0:00</c:v>
                  </c:pt>
                  <c:pt idx="537">
                    <c:v>6/22/2018 0:00</c:v>
                  </c:pt>
                  <c:pt idx="538">
                    <c:v>6/23/2018 0:00</c:v>
                  </c:pt>
                  <c:pt idx="539">
                    <c:v>6/24/2018 0:00</c:v>
                  </c:pt>
                  <c:pt idx="540">
                    <c:v>6/25/2018 0:00</c:v>
                  </c:pt>
                  <c:pt idx="541">
                    <c:v>6/26/2018 0:00</c:v>
                  </c:pt>
                  <c:pt idx="542">
                    <c:v>6/27/2018 0:00</c:v>
                  </c:pt>
                  <c:pt idx="543">
                    <c:v>6/28/2018 0:00</c:v>
                  </c:pt>
                  <c:pt idx="544">
                    <c:v>6/29/2018 0:00</c:v>
                  </c:pt>
                  <c:pt idx="545">
                    <c:v>6/30/2018 0:00</c:v>
                  </c:pt>
                  <c:pt idx="546">
                    <c:v>7/1/2018 0:00</c:v>
                  </c:pt>
                  <c:pt idx="547">
                    <c:v>7/2/2018 0:00</c:v>
                  </c:pt>
                  <c:pt idx="548">
                    <c:v>7/3/2018 0:00</c:v>
                  </c:pt>
                  <c:pt idx="549">
                    <c:v>7/4/2018 0:00</c:v>
                  </c:pt>
                  <c:pt idx="550">
                    <c:v>7/5/2018 0:00</c:v>
                  </c:pt>
                  <c:pt idx="551">
                    <c:v>7/6/2018 0:00</c:v>
                  </c:pt>
                  <c:pt idx="552">
                    <c:v>7/7/2018 0:00</c:v>
                  </c:pt>
                  <c:pt idx="553">
                    <c:v>7/8/2018 0:00</c:v>
                  </c:pt>
                  <c:pt idx="554">
                    <c:v>7/9/2018 0:00</c:v>
                  </c:pt>
                  <c:pt idx="555">
                    <c:v>7/10/2018 0:00</c:v>
                  </c:pt>
                  <c:pt idx="556">
                    <c:v>7/11/2018 0:00</c:v>
                  </c:pt>
                  <c:pt idx="557">
                    <c:v>7/12/2018 0:00</c:v>
                  </c:pt>
                  <c:pt idx="558">
                    <c:v>7/13/2018 0:00</c:v>
                  </c:pt>
                  <c:pt idx="559">
                    <c:v>7/14/2018 0:00</c:v>
                  </c:pt>
                  <c:pt idx="560">
                    <c:v>7/15/2018 0:00</c:v>
                  </c:pt>
                  <c:pt idx="561">
                    <c:v>7/16/2018 0:00</c:v>
                  </c:pt>
                  <c:pt idx="562">
                    <c:v>7/17/2018 0:00</c:v>
                  </c:pt>
                  <c:pt idx="563">
                    <c:v>7/18/2018 0:00</c:v>
                  </c:pt>
                  <c:pt idx="564">
                    <c:v>7/19/2018 0:00</c:v>
                  </c:pt>
                  <c:pt idx="565">
                    <c:v>7/20/2018 0:00</c:v>
                  </c:pt>
                  <c:pt idx="566">
                    <c:v>7/21/2018 0:00</c:v>
                  </c:pt>
                  <c:pt idx="567">
                    <c:v>7/22/2018 0:00</c:v>
                  </c:pt>
                  <c:pt idx="568">
                    <c:v>7/23/2018 0:00</c:v>
                  </c:pt>
                  <c:pt idx="569">
                    <c:v>7/24/2018 0:00</c:v>
                  </c:pt>
                  <c:pt idx="570">
                    <c:v>7/25/2018 0:00</c:v>
                  </c:pt>
                  <c:pt idx="571">
                    <c:v>7/26/2018 0:00</c:v>
                  </c:pt>
                  <c:pt idx="572">
                    <c:v>7/27/2018 0:00</c:v>
                  </c:pt>
                  <c:pt idx="573">
                    <c:v>7/28/2018 0:00</c:v>
                  </c:pt>
                  <c:pt idx="574">
                    <c:v>7/29/2018 0:00</c:v>
                  </c:pt>
                  <c:pt idx="575">
                    <c:v>7/30/2018 0:00</c:v>
                  </c:pt>
                  <c:pt idx="576">
                    <c:v>7/31/2018 0:00</c:v>
                  </c:pt>
                  <c:pt idx="577">
                    <c:v>8/1/2018 0:00</c:v>
                  </c:pt>
                  <c:pt idx="578">
                    <c:v>8/2/2018 0:00</c:v>
                  </c:pt>
                  <c:pt idx="579">
                    <c:v>8/3/2018 0:00</c:v>
                  </c:pt>
                  <c:pt idx="580">
                    <c:v>8/4/2018 0:00</c:v>
                  </c:pt>
                  <c:pt idx="581">
                    <c:v>8/5/2018 0:00</c:v>
                  </c:pt>
                  <c:pt idx="582">
                    <c:v>8/6/2018 0:00</c:v>
                  </c:pt>
                  <c:pt idx="583">
                    <c:v>8/7/2018 0:00</c:v>
                  </c:pt>
                  <c:pt idx="584">
                    <c:v>8/8/2018 0:00</c:v>
                  </c:pt>
                  <c:pt idx="585">
                    <c:v>8/9/2018 0:00</c:v>
                  </c:pt>
                  <c:pt idx="586">
                    <c:v>8/10/2018 0:00</c:v>
                  </c:pt>
                  <c:pt idx="587">
                    <c:v>8/11/2018 0:00</c:v>
                  </c:pt>
                  <c:pt idx="588">
                    <c:v>8/12/2018 0:00</c:v>
                  </c:pt>
                  <c:pt idx="589">
                    <c:v>8/13/2018 0:00</c:v>
                  </c:pt>
                  <c:pt idx="590">
                    <c:v>8/14/2018 0:00</c:v>
                  </c:pt>
                  <c:pt idx="591">
                    <c:v>8/15/2018 0:00</c:v>
                  </c:pt>
                  <c:pt idx="592">
                    <c:v>8/16/2018 0:00</c:v>
                  </c:pt>
                  <c:pt idx="593">
                    <c:v>8/17/2018 0:00</c:v>
                  </c:pt>
                  <c:pt idx="594">
                    <c:v>8/18/2018 0:00</c:v>
                  </c:pt>
                  <c:pt idx="595">
                    <c:v>8/19/2018 0:00</c:v>
                  </c:pt>
                  <c:pt idx="596">
                    <c:v>8/20/2018 0:00</c:v>
                  </c:pt>
                  <c:pt idx="597">
                    <c:v>8/21/2018 0:00</c:v>
                  </c:pt>
                  <c:pt idx="598">
                    <c:v>8/22/2018 0:00</c:v>
                  </c:pt>
                  <c:pt idx="599">
                    <c:v>8/23/2018 0:00</c:v>
                  </c:pt>
                  <c:pt idx="600">
                    <c:v>8/24/2018 0:00</c:v>
                  </c:pt>
                  <c:pt idx="601">
                    <c:v>8/25/2018 0:00</c:v>
                  </c:pt>
                  <c:pt idx="602">
                    <c:v>8/26/2018 0:00</c:v>
                  </c:pt>
                  <c:pt idx="603">
                    <c:v>8/27/2018 0:00</c:v>
                  </c:pt>
                  <c:pt idx="604">
                    <c:v>8/28/2018 0:00</c:v>
                  </c:pt>
                  <c:pt idx="605">
                    <c:v>8/29/2018 0:00</c:v>
                  </c:pt>
                  <c:pt idx="606">
                    <c:v>8/30/2018 0:00</c:v>
                  </c:pt>
                  <c:pt idx="607">
                    <c:v>8/31/2018 0:00</c:v>
                  </c:pt>
                  <c:pt idx="608">
                    <c:v>9/1/2018 0:00</c:v>
                  </c:pt>
                  <c:pt idx="609">
                    <c:v>9/2/2018 0:00</c:v>
                  </c:pt>
                  <c:pt idx="610">
                    <c:v>9/3/2018 0:00</c:v>
                  </c:pt>
                  <c:pt idx="611">
                    <c:v>9/4/2018 0:00</c:v>
                  </c:pt>
                  <c:pt idx="612">
                    <c:v>9/5/2018 0:00</c:v>
                  </c:pt>
                  <c:pt idx="613">
                    <c:v>9/6/2018 0:00</c:v>
                  </c:pt>
                  <c:pt idx="614">
                    <c:v>9/7/2018 0:00</c:v>
                  </c:pt>
                  <c:pt idx="615">
                    <c:v>9/8/2018 0:00</c:v>
                  </c:pt>
                  <c:pt idx="616">
                    <c:v>9/9/2018 0:00</c:v>
                  </c:pt>
                  <c:pt idx="617">
                    <c:v>9/10/2018 0:00</c:v>
                  </c:pt>
                  <c:pt idx="618">
                    <c:v>9/11/2018 0:00</c:v>
                  </c:pt>
                  <c:pt idx="619">
                    <c:v>9/12/2018 0:00</c:v>
                  </c:pt>
                  <c:pt idx="620">
                    <c:v>9/13/2018 0:00</c:v>
                  </c:pt>
                  <c:pt idx="621">
                    <c:v>9/14/2018 0:00</c:v>
                  </c:pt>
                  <c:pt idx="622">
                    <c:v>9/15/2018 0:00</c:v>
                  </c:pt>
                  <c:pt idx="623">
                    <c:v>9/16/2018 0:00</c:v>
                  </c:pt>
                  <c:pt idx="624">
                    <c:v>9/17/2018 0:00</c:v>
                  </c:pt>
                  <c:pt idx="625">
                    <c:v>9/18/2018 0:00</c:v>
                  </c:pt>
                  <c:pt idx="626">
                    <c:v>9/19/2018 0:00</c:v>
                  </c:pt>
                  <c:pt idx="627">
                    <c:v>9/20/2018 0:00</c:v>
                  </c:pt>
                  <c:pt idx="628">
                    <c:v>9/21/2018 0:00</c:v>
                  </c:pt>
                  <c:pt idx="629">
                    <c:v>9/22/2018 0:00</c:v>
                  </c:pt>
                  <c:pt idx="630">
                    <c:v>9/23/2018 0:00</c:v>
                  </c:pt>
                  <c:pt idx="631">
                    <c:v>9/24/2018 0:00</c:v>
                  </c:pt>
                  <c:pt idx="632">
                    <c:v>9/25/2018 0:00</c:v>
                  </c:pt>
                  <c:pt idx="633">
                    <c:v>9/26/2018 0:00</c:v>
                  </c:pt>
                  <c:pt idx="634">
                    <c:v>9/27/2018 0:00</c:v>
                  </c:pt>
                  <c:pt idx="635">
                    <c:v>9/28/2018 0:00</c:v>
                  </c:pt>
                  <c:pt idx="636">
                    <c:v>9/29/2018 0:00</c:v>
                  </c:pt>
                  <c:pt idx="637">
                    <c:v>9/30/2018 0:00</c:v>
                  </c:pt>
                  <c:pt idx="638">
                    <c:v>10/1/2018 0:00</c:v>
                  </c:pt>
                  <c:pt idx="639">
                    <c:v>10/2/2018 0:00</c:v>
                  </c:pt>
                  <c:pt idx="640">
                    <c:v>10/3/2018 0:00</c:v>
                  </c:pt>
                  <c:pt idx="641">
                    <c:v>10/4/2018 0:00</c:v>
                  </c:pt>
                  <c:pt idx="642">
                    <c:v>10/5/2018 0:00</c:v>
                  </c:pt>
                  <c:pt idx="643">
                    <c:v>10/6/2018 0:00</c:v>
                  </c:pt>
                  <c:pt idx="644">
                    <c:v>10/7/2018 0:00</c:v>
                  </c:pt>
                  <c:pt idx="645">
                    <c:v>10/8/2018 0:00</c:v>
                  </c:pt>
                  <c:pt idx="646">
                    <c:v>10/9/2018 0:00</c:v>
                  </c:pt>
                  <c:pt idx="647">
                    <c:v>10/10/2018 0:00</c:v>
                  </c:pt>
                  <c:pt idx="648">
                    <c:v>10/11/2018 0:00</c:v>
                  </c:pt>
                  <c:pt idx="649">
                    <c:v>10/12/2018 0:00</c:v>
                  </c:pt>
                  <c:pt idx="650">
                    <c:v>10/13/2018 0:00</c:v>
                  </c:pt>
                  <c:pt idx="651">
                    <c:v>10/14/2018 0:00</c:v>
                  </c:pt>
                  <c:pt idx="652">
                    <c:v>10/15/2018 0:00</c:v>
                  </c:pt>
                  <c:pt idx="653">
                    <c:v>10/16/2018 0:00</c:v>
                  </c:pt>
                  <c:pt idx="654">
                    <c:v>10/17/2018 0:00</c:v>
                  </c:pt>
                  <c:pt idx="655">
                    <c:v>10/18/2018 0:00</c:v>
                  </c:pt>
                  <c:pt idx="656">
                    <c:v>10/19/2018 0:00</c:v>
                  </c:pt>
                  <c:pt idx="657">
                    <c:v>10/20/2018 0:00</c:v>
                  </c:pt>
                  <c:pt idx="658">
                    <c:v>10/21/2018 0:00</c:v>
                  </c:pt>
                  <c:pt idx="659">
                    <c:v>10/22/2018 0:00</c:v>
                  </c:pt>
                  <c:pt idx="660">
                    <c:v>10/23/2018 0:00</c:v>
                  </c:pt>
                  <c:pt idx="661">
                    <c:v>10/24/2018 0:00</c:v>
                  </c:pt>
                  <c:pt idx="662">
                    <c:v>10/25/2018 0:00</c:v>
                  </c:pt>
                  <c:pt idx="663">
                    <c:v>10/26/2018 0:00</c:v>
                  </c:pt>
                  <c:pt idx="664">
                    <c:v>10/27/2018 0:00</c:v>
                  </c:pt>
                  <c:pt idx="665">
                    <c:v>10/28/2018 0:00</c:v>
                  </c:pt>
                  <c:pt idx="666">
                    <c:v>10/29/2018 0:00</c:v>
                  </c:pt>
                  <c:pt idx="667">
                    <c:v>10/30/2018 0:00</c:v>
                  </c:pt>
                  <c:pt idx="668">
                    <c:v>10/31/2018 0:00</c:v>
                  </c:pt>
                  <c:pt idx="669">
                    <c:v>11/1/2018 0:00</c:v>
                  </c:pt>
                  <c:pt idx="670">
                    <c:v>11/2/2018 0:00</c:v>
                  </c:pt>
                  <c:pt idx="671">
                    <c:v>11/3/2018 0:00</c:v>
                  </c:pt>
                  <c:pt idx="672">
                    <c:v>11/4/2018 0:00</c:v>
                  </c:pt>
                  <c:pt idx="673">
                    <c:v>11/5/2018 0:00</c:v>
                  </c:pt>
                  <c:pt idx="674">
                    <c:v>11/6/2018 0:00</c:v>
                  </c:pt>
                  <c:pt idx="675">
                    <c:v>11/7/2018 0:00</c:v>
                  </c:pt>
                  <c:pt idx="676">
                    <c:v>11/8/2018 0:00</c:v>
                  </c:pt>
                  <c:pt idx="677">
                    <c:v>11/9/2018 0:00</c:v>
                  </c:pt>
                  <c:pt idx="678">
                    <c:v>11/10/2018 0:00</c:v>
                  </c:pt>
                  <c:pt idx="679">
                    <c:v>11/11/2018 0:00</c:v>
                  </c:pt>
                  <c:pt idx="680">
                    <c:v>11/12/2018 0:00</c:v>
                  </c:pt>
                  <c:pt idx="681">
                    <c:v>11/13/2018 0:00</c:v>
                  </c:pt>
                  <c:pt idx="682">
                    <c:v>11/14/2018 0:00</c:v>
                  </c:pt>
                  <c:pt idx="683">
                    <c:v>11/15/2018 0:00</c:v>
                  </c:pt>
                  <c:pt idx="684">
                    <c:v>11/16/2018 0:00</c:v>
                  </c:pt>
                  <c:pt idx="685">
                    <c:v>11/17/2018 0:00</c:v>
                  </c:pt>
                  <c:pt idx="686">
                    <c:v>11/18/2018 0:00</c:v>
                  </c:pt>
                  <c:pt idx="687">
                    <c:v>11/19/2018 0:00</c:v>
                  </c:pt>
                  <c:pt idx="688">
                    <c:v>11/20/2018 0:00</c:v>
                  </c:pt>
                  <c:pt idx="689">
                    <c:v>11/21/2018 0:00</c:v>
                  </c:pt>
                  <c:pt idx="690">
                    <c:v>11/22/2018 0:00</c:v>
                  </c:pt>
                  <c:pt idx="691">
                    <c:v>11/23/2018 0:00</c:v>
                  </c:pt>
                  <c:pt idx="692">
                    <c:v>11/24/2018 0:00</c:v>
                  </c:pt>
                  <c:pt idx="693">
                    <c:v>11/25/2018 0:00</c:v>
                  </c:pt>
                  <c:pt idx="694">
                    <c:v>11/26/2018 0:00</c:v>
                  </c:pt>
                  <c:pt idx="695">
                    <c:v>11/27/2018 0:00</c:v>
                  </c:pt>
                  <c:pt idx="696">
                    <c:v>11/28/2018 0:00</c:v>
                  </c:pt>
                  <c:pt idx="697">
                    <c:v>11/29/2018 0:00</c:v>
                  </c:pt>
                  <c:pt idx="698">
                    <c:v>11/30/2018 0:00</c:v>
                  </c:pt>
                  <c:pt idx="699">
                    <c:v>12/1/2018 0:00</c:v>
                  </c:pt>
                  <c:pt idx="700">
                    <c:v>12/2/2018 0:00</c:v>
                  </c:pt>
                  <c:pt idx="701">
                    <c:v>12/3/2018 0:00</c:v>
                  </c:pt>
                  <c:pt idx="702">
                    <c:v>12/4/2018 0:00</c:v>
                  </c:pt>
                  <c:pt idx="703">
                    <c:v>12/5/2018 0:00</c:v>
                  </c:pt>
                  <c:pt idx="704">
                    <c:v>12/6/2018 0:00</c:v>
                  </c:pt>
                  <c:pt idx="705">
                    <c:v>12/7/2018 0:00</c:v>
                  </c:pt>
                  <c:pt idx="706">
                    <c:v>12/8/2018 0:00</c:v>
                  </c:pt>
                  <c:pt idx="707">
                    <c:v>12/9/2018 0:00</c:v>
                  </c:pt>
                  <c:pt idx="708">
                    <c:v>12/10/2018 0:00</c:v>
                  </c:pt>
                  <c:pt idx="709">
                    <c:v>12/11/2018 0:00</c:v>
                  </c:pt>
                  <c:pt idx="710">
                    <c:v>12/12/2018 0:00</c:v>
                  </c:pt>
                  <c:pt idx="711">
                    <c:v>12/13/2018 0:00</c:v>
                  </c:pt>
                  <c:pt idx="712">
                    <c:v>12/14/2018 0:00</c:v>
                  </c:pt>
                  <c:pt idx="713">
                    <c:v>12/15/2018 0:00</c:v>
                  </c:pt>
                  <c:pt idx="714">
                    <c:v>12/16/2018 0:00</c:v>
                  </c:pt>
                  <c:pt idx="715">
                    <c:v>12/17/2018 0:00</c:v>
                  </c:pt>
                  <c:pt idx="716">
                    <c:v>12/18/2018 0:00</c:v>
                  </c:pt>
                  <c:pt idx="717">
                    <c:v>12/19/2018 0:00</c:v>
                  </c:pt>
                  <c:pt idx="718">
                    <c:v>12/20/2018 0:00</c:v>
                  </c:pt>
                  <c:pt idx="719">
                    <c:v>12/21/2018 0:00</c:v>
                  </c:pt>
                  <c:pt idx="720">
                    <c:v>12/22/2018 0:00</c:v>
                  </c:pt>
                  <c:pt idx="721">
                    <c:v>12/23/2018 0:00</c:v>
                  </c:pt>
                  <c:pt idx="722">
                    <c:v>12/24/2018 0:00</c:v>
                  </c:pt>
                  <c:pt idx="723">
                    <c:v>12/25/2018 0:00</c:v>
                  </c:pt>
                  <c:pt idx="724">
                    <c:v>12/26/2018 0:00</c:v>
                  </c:pt>
                  <c:pt idx="725">
                    <c:v>12/27/2018 0:00</c:v>
                  </c:pt>
                  <c:pt idx="726">
                    <c:v>12/28/2018 0:00</c:v>
                  </c:pt>
                  <c:pt idx="727">
                    <c:v>12/29/2018 0:00</c:v>
                  </c:pt>
                  <c:pt idx="728">
                    <c:v>12/30/2018 0:00</c:v>
                  </c:pt>
                  <c:pt idx="729">
                    <c:v>12/31/2018 0:00</c:v>
                  </c:pt>
                  <c:pt idx="730">
                    <c:v>1/1/2019 0:00</c:v>
                  </c:pt>
                  <c:pt idx="731">
                    <c:v>1/2/2019 0:00</c:v>
                  </c:pt>
                  <c:pt idx="732">
                    <c:v>1/3/2019 0:00</c:v>
                  </c:pt>
                  <c:pt idx="733">
                    <c:v>1/4/2019 0:00</c:v>
                  </c:pt>
                  <c:pt idx="734">
                    <c:v>1/5/2019 0:00</c:v>
                  </c:pt>
                  <c:pt idx="735">
                    <c:v>1/6/2019 0:00</c:v>
                  </c:pt>
                  <c:pt idx="736">
                    <c:v>1/7/2019 0:00</c:v>
                  </c:pt>
                  <c:pt idx="737">
                    <c:v>1/8/2019 0:00</c:v>
                  </c:pt>
                  <c:pt idx="738">
                    <c:v>1/9/2019 0:00</c:v>
                  </c:pt>
                  <c:pt idx="739">
                    <c:v>1/10/2019 0:00</c:v>
                  </c:pt>
                  <c:pt idx="740">
                    <c:v>1/11/2019 0:00</c:v>
                  </c:pt>
                  <c:pt idx="741">
                    <c:v>1/12/2019 0:00</c:v>
                  </c:pt>
                  <c:pt idx="742">
                    <c:v>1/13/2019 0:00</c:v>
                  </c:pt>
                  <c:pt idx="743">
                    <c:v>1/14/2019 0:00</c:v>
                  </c:pt>
                  <c:pt idx="744">
                    <c:v>1/15/2019 0:00</c:v>
                  </c:pt>
                  <c:pt idx="745">
                    <c:v>1/16/2019 0:00</c:v>
                  </c:pt>
                  <c:pt idx="746">
                    <c:v>1/17/2019 0:00</c:v>
                  </c:pt>
                  <c:pt idx="747">
                    <c:v>1/18/2019 0:00</c:v>
                  </c:pt>
                  <c:pt idx="748">
                    <c:v>1/19/2019 0:00</c:v>
                  </c:pt>
                  <c:pt idx="749">
                    <c:v>1/20/2019 0:00</c:v>
                  </c:pt>
                  <c:pt idx="750">
                    <c:v>1/21/2019 0:00</c:v>
                  </c:pt>
                  <c:pt idx="751">
                    <c:v>1/22/2019 0:00</c:v>
                  </c:pt>
                  <c:pt idx="752">
                    <c:v>1/23/2019 0:00</c:v>
                  </c:pt>
                  <c:pt idx="753">
                    <c:v>1/24/2019 0:00</c:v>
                  </c:pt>
                  <c:pt idx="754">
                    <c:v>1/25/2019 0:00</c:v>
                  </c:pt>
                  <c:pt idx="755">
                    <c:v>1/26/2019 0:00</c:v>
                  </c:pt>
                  <c:pt idx="756">
                    <c:v>1/27/2019 0:00</c:v>
                  </c:pt>
                  <c:pt idx="757">
                    <c:v>1/28/2019 0:00</c:v>
                  </c:pt>
                  <c:pt idx="758">
                    <c:v>1/29/2019 0:00</c:v>
                  </c:pt>
                  <c:pt idx="759">
                    <c:v>1/30/2019 0:00</c:v>
                  </c:pt>
                  <c:pt idx="760">
                    <c:v>1/31/2019 0:00</c:v>
                  </c:pt>
                  <c:pt idx="761">
                    <c:v>2/1/2019 0:00</c:v>
                  </c:pt>
                  <c:pt idx="762">
                    <c:v>2/2/2019 0:00</c:v>
                  </c:pt>
                  <c:pt idx="763">
                    <c:v>2/3/2019 0:00</c:v>
                  </c:pt>
                  <c:pt idx="764">
                    <c:v>2/4/2019 0:00</c:v>
                  </c:pt>
                  <c:pt idx="765">
                    <c:v>2/5/2019 0:00</c:v>
                  </c:pt>
                  <c:pt idx="766">
                    <c:v>2/6/2019 0:00</c:v>
                  </c:pt>
                  <c:pt idx="767">
                    <c:v>2/7/2019 0:00</c:v>
                  </c:pt>
                  <c:pt idx="768">
                    <c:v>2/8/2019 0:00</c:v>
                  </c:pt>
                  <c:pt idx="769">
                    <c:v>2/9/2019 0:00</c:v>
                  </c:pt>
                  <c:pt idx="770">
                    <c:v>2/10/2019 0:00</c:v>
                  </c:pt>
                  <c:pt idx="771">
                    <c:v>2/11/2019 0:00</c:v>
                  </c:pt>
                  <c:pt idx="772">
                    <c:v>2/12/2019 0:00</c:v>
                  </c:pt>
                  <c:pt idx="773">
                    <c:v>2/13/2019 0:00</c:v>
                  </c:pt>
                  <c:pt idx="774">
                    <c:v>2/14/2019 0:00</c:v>
                  </c:pt>
                  <c:pt idx="775">
                    <c:v>2/15/2019 0:00</c:v>
                  </c:pt>
                  <c:pt idx="776">
                    <c:v>2/16/2019 0:00</c:v>
                  </c:pt>
                  <c:pt idx="777">
                    <c:v>2/17/2019 0:00</c:v>
                  </c:pt>
                  <c:pt idx="778">
                    <c:v>2/18/2019 0:00</c:v>
                  </c:pt>
                  <c:pt idx="779">
                    <c:v>2/19/2019 0:00</c:v>
                  </c:pt>
                  <c:pt idx="780">
                    <c:v>2/20/2019 0:00</c:v>
                  </c:pt>
                  <c:pt idx="781">
                    <c:v>2/21/2019 0:00</c:v>
                  </c:pt>
                  <c:pt idx="782">
                    <c:v>2/22/2019 0:00</c:v>
                  </c:pt>
                  <c:pt idx="783">
                    <c:v>2/23/2019 0:00</c:v>
                  </c:pt>
                  <c:pt idx="784">
                    <c:v>2/24/2019 0:00</c:v>
                  </c:pt>
                  <c:pt idx="785">
                    <c:v>2/25/2019 0:00</c:v>
                  </c:pt>
                  <c:pt idx="786">
                    <c:v>2/26/2019 0:00</c:v>
                  </c:pt>
                  <c:pt idx="787">
                    <c:v>2/27/2019 0:00</c:v>
                  </c:pt>
                  <c:pt idx="788">
                    <c:v>2/28/2019 0:00</c:v>
                  </c:pt>
                  <c:pt idx="789">
                    <c:v>3/1/2019 0:00</c:v>
                  </c:pt>
                  <c:pt idx="790">
                    <c:v>3/2/2019 0:00</c:v>
                  </c:pt>
                  <c:pt idx="791">
                    <c:v>3/3/2019 0:00</c:v>
                  </c:pt>
                  <c:pt idx="792">
                    <c:v>3/4/2019 0:00</c:v>
                  </c:pt>
                  <c:pt idx="793">
                    <c:v>3/5/2019 0:00</c:v>
                  </c:pt>
                  <c:pt idx="794">
                    <c:v>3/6/2019 0:00</c:v>
                  </c:pt>
                  <c:pt idx="795">
                    <c:v>3/7/2019 0:00</c:v>
                  </c:pt>
                  <c:pt idx="796">
                    <c:v>3/8/2019 0:00</c:v>
                  </c:pt>
                  <c:pt idx="797">
                    <c:v>3/9/2019 0:00</c:v>
                  </c:pt>
                  <c:pt idx="798">
                    <c:v>3/10/2019 0:00</c:v>
                  </c:pt>
                  <c:pt idx="799">
                    <c:v>3/11/2019 0:00</c:v>
                  </c:pt>
                  <c:pt idx="800">
                    <c:v>3/12/2019 0:00</c:v>
                  </c:pt>
                  <c:pt idx="801">
                    <c:v>3/13/2019 0:00</c:v>
                  </c:pt>
                  <c:pt idx="802">
                    <c:v>3/14/2019 0:00</c:v>
                  </c:pt>
                  <c:pt idx="803">
                    <c:v>3/15/2019 0:00</c:v>
                  </c:pt>
                  <c:pt idx="804">
                    <c:v>3/16/2019 0:00</c:v>
                  </c:pt>
                  <c:pt idx="805">
                    <c:v>3/17/2019 0:00</c:v>
                  </c:pt>
                  <c:pt idx="806">
                    <c:v>3/18/2019 0:00</c:v>
                  </c:pt>
                  <c:pt idx="807">
                    <c:v>3/19/2019 0:00</c:v>
                  </c:pt>
                  <c:pt idx="808">
                    <c:v>3/20/2019 0:00</c:v>
                  </c:pt>
                  <c:pt idx="809">
                    <c:v>3/21/2019 0:00</c:v>
                  </c:pt>
                  <c:pt idx="810">
                    <c:v>3/22/2019 0:00</c:v>
                  </c:pt>
                  <c:pt idx="811">
                    <c:v>3/23/2019 0:00</c:v>
                  </c:pt>
                  <c:pt idx="812">
                    <c:v>3/24/2019 0:00</c:v>
                  </c:pt>
                  <c:pt idx="813">
                    <c:v>3/25/2019 0:00</c:v>
                  </c:pt>
                  <c:pt idx="814">
                    <c:v>3/26/2019 0:00</c:v>
                  </c:pt>
                  <c:pt idx="815">
                    <c:v>3/27/2019 0:00</c:v>
                  </c:pt>
                  <c:pt idx="816">
                    <c:v>3/28/2019 0:00</c:v>
                  </c:pt>
                  <c:pt idx="817">
                    <c:v>3/29/2019 0:00</c:v>
                  </c:pt>
                  <c:pt idx="818">
                    <c:v>3/30/2019 0:00</c:v>
                  </c:pt>
                  <c:pt idx="819">
                    <c:v>3/31/2019 0:00</c:v>
                  </c:pt>
                  <c:pt idx="820">
                    <c:v>4/1/2019 0:00</c:v>
                  </c:pt>
                  <c:pt idx="821">
                    <c:v>4/2/2019 0:00</c:v>
                  </c:pt>
                  <c:pt idx="822">
                    <c:v>4/3/2019 0:00</c:v>
                  </c:pt>
                  <c:pt idx="823">
                    <c:v>4/4/2019 0:00</c:v>
                  </c:pt>
                  <c:pt idx="824">
                    <c:v>4/5/2019 0:00</c:v>
                  </c:pt>
                  <c:pt idx="825">
                    <c:v>4/6/2019 0:00</c:v>
                  </c:pt>
                  <c:pt idx="826">
                    <c:v>4/7/2019 0:00</c:v>
                  </c:pt>
                  <c:pt idx="827">
                    <c:v>4/8/2019 0:00</c:v>
                  </c:pt>
                  <c:pt idx="828">
                    <c:v>4/9/2019 0:00</c:v>
                  </c:pt>
                  <c:pt idx="829">
                    <c:v>4/10/2019 0:00</c:v>
                  </c:pt>
                  <c:pt idx="830">
                    <c:v>4/11/2019 0:00</c:v>
                  </c:pt>
                  <c:pt idx="831">
                    <c:v>4/12/2019 0:00</c:v>
                  </c:pt>
                  <c:pt idx="832">
                    <c:v>4/13/2019 0:00</c:v>
                  </c:pt>
                  <c:pt idx="833">
                    <c:v>4/14/2019 0:00</c:v>
                  </c:pt>
                  <c:pt idx="834">
                    <c:v>4/15/2019 0:00</c:v>
                  </c:pt>
                  <c:pt idx="835">
                    <c:v>4/16/2019 0:00</c:v>
                  </c:pt>
                  <c:pt idx="836">
                    <c:v>4/17/2019 0:00</c:v>
                  </c:pt>
                  <c:pt idx="837">
                    <c:v>4/18/2019 0:00</c:v>
                  </c:pt>
                  <c:pt idx="838">
                    <c:v>4/19/2019 0:00</c:v>
                  </c:pt>
                  <c:pt idx="839">
                    <c:v>4/20/2019 0:00</c:v>
                  </c:pt>
                  <c:pt idx="840">
                    <c:v>4/21/2019 0:00</c:v>
                  </c:pt>
                  <c:pt idx="841">
                    <c:v>4/22/2019 0:00</c:v>
                  </c:pt>
                  <c:pt idx="842">
                    <c:v>4/23/2019 0:00</c:v>
                  </c:pt>
                  <c:pt idx="843">
                    <c:v>4/24/2019 0:00</c:v>
                  </c:pt>
                  <c:pt idx="844">
                    <c:v>4/25/2019 0:00</c:v>
                  </c:pt>
                  <c:pt idx="845">
                    <c:v>4/26/2019 0:00</c:v>
                  </c:pt>
                  <c:pt idx="846">
                    <c:v>4/27/2019 0:00</c:v>
                  </c:pt>
                  <c:pt idx="847">
                    <c:v>4/28/2019 0:00</c:v>
                  </c:pt>
                  <c:pt idx="848">
                    <c:v>4/29/2019 0:00</c:v>
                  </c:pt>
                  <c:pt idx="849">
                    <c:v>4/30/2019 0:00</c:v>
                  </c:pt>
                  <c:pt idx="850">
                    <c:v>5/1/2019 0:00</c:v>
                  </c:pt>
                  <c:pt idx="851">
                    <c:v>5/2/2019 0:00</c:v>
                  </c:pt>
                  <c:pt idx="852">
                    <c:v>5/3/2019 0:00</c:v>
                  </c:pt>
                  <c:pt idx="853">
                    <c:v>5/4/2019 0:00</c:v>
                  </c:pt>
                  <c:pt idx="854">
                    <c:v>5/5/2019 0:00</c:v>
                  </c:pt>
                  <c:pt idx="855">
                    <c:v>5/6/2019 0:00</c:v>
                  </c:pt>
                  <c:pt idx="856">
                    <c:v>5/7/2019 0:00</c:v>
                  </c:pt>
                  <c:pt idx="857">
                    <c:v>5/8/2019 0:00</c:v>
                  </c:pt>
                  <c:pt idx="858">
                    <c:v>5/9/2019 0:00</c:v>
                  </c:pt>
                  <c:pt idx="859">
                    <c:v>5/10/2019 0:00</c:v>
                  </c:pt>
                  <c:pt idx="860">
                    <c:v>5/11/2019 0:00</c:v>
                  </c:pt>
                  <c:pt idx="861">
                    <c:v>5/12/2019 0:00</c:v>
                  </c:pt>
                  <c:pt idx="862">
                    <c:v>5/13/2019 0:00</c:v>
                  </c:pt>
                  <c:pt idx="863">
                    <c:v>5/14/2019 0:00</c:v>
                  </c:pt>
                  <c:pt idx="864">
                    <c:v>5/15/2019 0:00</c:v>
                  </c:pt>
                  <c:pt idx="865">
                    <c:v>5/16/2019 0:00</c:v>
                  </c:pt>
                  <c:pt idx="866">
                    <c:v>5/17/2019 0:00</c:v>
                  </c:pt>
                  <c:pt idx="867">
                    <c:v>5/18/2019 0:00</c:v>
                  </c:pt>
                  <c:pt idx="868">
                    <c:v>5/19/2019 0:00</c:v>
                  </c:pt>
                  <c:pt idx="869">
                    <c:v>5/20/2019 0:00</c:v>
                  </c:pt>
                  <c:pt idx="870">
                    <c:v>5/21/2019 0:00</c:v>
                  </c:pt>
                  <c:pt idx="871">
                    <c:v>5/22/2019 0:00</c:v>
                  </c:pt>
                  <c:pt idx="872">
                    <c:v>5/23/2019 0:00</c:v>
                  </c:pt>
                  <c:pt idx="873">
                    <c:v>5/24/2019 0:00</c:v>
                  </c:pt>
                  <c:pt idx="874">
                    <c:v>5/25/2019 0:00</c:v>
                  </c:pt>
                  <c:pt idx="875">
                    <c:v>5/26/2019 0:00</c:v>
                  </c:pt>
                  <c:pt idx="876">
                    <c:v>5/27/2019 0:00</c:v>
                  </c:pt>
                  <c:pt idx="877">
                    <c:v>5/28/2019 0:00</c:v>
                  </c:pt>
                  <c:pt idx="878">
                    <c:v>5/29/2019 0:00</c:v>
                  </c:pt>
                  <c:pt idx="879">
                    <c:v>5/30/2019 0:00</c:v>
                  </c:pt>
                  <c:pt idx="880">
                    <c:v>5/31/2019 0:00</c:v>
                  </c:pt>
                  <c:pt idx="881">
                    <c:v>6/1/2019 0:00</c:v>
                  </c:pt>
                  <c:pt idx="882">
                    <c:v>6/2/2019 0:00</c:v>
                  </c:pt>
                  <c:pt idx="883">
                    <c:v>6/3/2019 0:00</c:v>
                  </c:pt>
                  <c:pt idx="884">
                    <c:v>6/4/2019 0:00</c:v>
                  </c:pt>
                  <c:pt idx="885">
                    <c:v>6/5/2019 0:00</c:v>
                  </c:pt>
                  <c:pt idx="886">
                    <c:v>6/6/2019 0:00</c:v>
                  </c:pt>
                  <c:pt idx="887">
                    <c:v>6/7/2019 0:00</c:v>
                  </c:pt>
                  <c:pt idx="888">
                    <c:v>6/8/2019 0:00</c:v>
                  </c:pt>
                  <c:pt idx="889">
                    <c:v>6/9/2019 0:00</c:v>
                  </c:pt>
                  <c:pt idx="890">
                    <c:v>6/10/2019 0:00</c:v>
                  </c:pt>
                  <c:pt idx="891">
                    <c:v>6/11/2019 0:00</c:v>
                  </c:pt>
                  <c:pt idx="892">
                    <c:v>6/12/2019 0:00</c:v>
                  </c:pt>
                  <c:pt idx="893">
                    <c:v>6/13/2019 0:00</c:v>
                  </c:pt>
                  <c:pt idx="894">
                    <c:v>6/14/2019 0:00</c:v>
                  </c:pt>
                  <c:pt idx="895">
                    <c:v>6/15/2019 0:00</c:v>
                  </c:pt>
                  <c:pt idx="896">
                    <c:v>6/16/2019 0:00</c:v>
                  </c:pt>
                  <c:pt idx="897">
                    <c:v>6/17/2019 0:00</c:v>
                  </c:pt>
                  <c:pt idx="898">
                    <c:v>6/18/2019 0:00</c:v>
                  </c:pt>
                  <c:pt idx="899">
                    <c:v>6/19/2019 0:00</c:v>
                  </c:pt>
                  <c:pt idx="900">
                    <c:v>6/20/2019 0:00</c:v>
                  </c:pt>
                  <c:pt idx="901">
                    <c:v>6/21/2019 0:00</c:v>
                  </c:pt>
                  <c:pt idx="902">
                    <c:v>6/22/2019 0:00</c:v>
                  </c:pt>
                  <c:pt idx="903">
                    <c:v>6/23/2019 0:00</c:v>
                  </c:pt>
                  <c:pt idx="904">
                    <c:v>6/24/2019 0:00</c:v>
                  </c:pt>
                  <c:pt idx="905">
                    <c:v>6/25/2019 0:00</c:v>
                  </c:pt>
                  <c:pt idx="906">
                    <c:v>6/26/2019 0:00</c:v>
                  </c:pt>
                  <c:pt idx="907">
                    <c:v>6/27/2019 0:00</c:v>
                  </c:pt>
                  <c:pt idx="908">
                    <c:v>6/28/2019 0:00</c:v>
                  </c:pt>
                  <c:pt idx="909">
                    <c:v>6/29/2019 0:00</c:v>
                  </c:pt>
                  <c:pt idx="910">
                    <c:v>6/30/2019 0:00</c:v>
                  </c:pt>
                  <c:pt idx="911">
                    <c:v>7/1/2019 0:00</c:v>
                  </c:pt>
                  <c:pt idx="912">
                    <c:v>7/2/2019 0:00</c:v>
                  </c:pt>
                  <c:pt idx="913">
                    <c:v>7/3/2019 0:00</c:v>
                  </c:pt>
                  <c:pt idx="914">
                    <c:v>7/4/2019 0:00</c:v>
                  </c:pt>
                  <c:pt idx="915">
                    <c:v>7/5/2019 0:00</c:v>
                  </c:pt>
                  <c:pt idx="916">
                    <c:v>7/6/2019 0:00</c:v>
                  </c:pt>
                  <c:pt idx="917">
                    <c:v>7/7/2019 0:00</c:v>
                  </c:pt>
                  <c:pt idx="918">
                    <c:v>7/8/2019 0:00</c:v>
                  </c:pt>
                  <c:pt idx="919">
                    <c:v>7/9/2019 0:00</c:v>
                  </c:pt>
                  <c:pt idx="920">
                    <c:v>7/10/2019 0:00</c:v>
                  </c:pt>
                  <c:pt idx="921">
                    <c:v>7/11/2019 0:00</c:v>
                  </c:pt>
                  <c:pt idx="922">
                    <c:v>7/12/2019 0:00</c:v>
                  </c:pt>
                  <c:pt idx="923">
                    <c:v>7/13/2019 0:00</c:v>
                  </c:pt>
                  <c:pt idx="924">
                    <c:v>7/14/2019 0:00</c:v>
                  </c:pt>
                  <c:pt idx="925">
                    <c:v>7/15/2019 0:00</c:v>
                  </c:pt>
                  <c:pt idx="926">
                    <c:v>7/16/2019 0:00</c:v>
                  </c:pt>
                  <c:pt idx="927">
                    <c:v>7/17/2019 0:00</c:v>
                  </c:pt>
                  <c:pt idx="928">
                    <c:v>7/18/2019 0:00</c:v>
                  </c:pt>
                  <c:pt idx="929">
                    <c:v>7/19/2019 0:00</c:v>
                  </c:pt>
                  <c:pt idx="930">
                    <c:v>7/20/2019 0:00</c:v>
                  </c:pt>
                  <c:pt idx="931">
                    <c:v>7/21/2019 0:00</c:v>
                  </c:pt>
                  <c:pt idx="932">
                    <c:v>7/22/2019 0:00</c:v>
                  </c:pt>
                  <c:pt idx="933">
                    <c:v>7/23/2019 0:00</c:v>
                  </c:pt>
                  <c:pt idx="934">
                    <c:v>7/24/2019 0:00</c:v>
                  </c:pt>
                  <c:pt idx="935">
                    <c:v>7/25/2019 0:00</c:v>
                  </c:pt>
                  <c:pt idx="936">
                    <c:v>7/26/2019 0:00</c:v>
                  </c:pt>
                  <c:pt idx="937">
                    <c:v>7/27/2019 0:00</c:v>
                  </c:pt>
                  <c:pt idx="938">
                    <c:v>7/28/2019 0:00</c:v>
                  </c:pt>
                  <c:pt idx="939">
                    <c:v>7/29/2019 0:00</c:v>
                  </c:pt>
                  <c:pt idx="940">
                    <c:v>7/30/2019 0:00</c:v>
                  </c:pt>
                  <c:pt idx="941">
                    <c:v>7/31/2019 0:00</c:v>
                  </c:pt>
                  <c:pt idx="942">
                    <c:v>8/1/2019 0:00</c:v>
                  </c:pt>
                  <c:pt idx="943">
                    <c:v>8/2/2019 0:00</c:v>
                  </c:pt>
                  <c:pt idx="944">
                    <c:v>8/3/2019 0:00</c:v>
                  </c:pt>
                  <c:pt idx="945">
                    <c:v>8/4/2019 0:00</c:v>
                  </c:pt>
                  <c:pt idx="946">
                    <c:v>8/5/2019 0:00</c:v>
                  </c:pt>
                  <c:pt idx="947">
                    <c:v>8/6/2019 0:00</c:v>
                  </c:pt>
                  <c:pt idx="948">
                    <c:v>8/7/2019 0:00</c:v>
                  </c:pt>
                  <c:pt idx="949">
                    <c:v>8/8/2019 0:00</c:v>
                  </c:pt>
                  <c:pt idx="950">
                    <c:v>8/9/2019 0:00</c:v>
                  </c:pt>
                  <c:pt idx="951">
                    <c:v>8/10/2019 0:00</c:v>
                  </c:pt>
                  <c:pt idx="952">
                    <c:v>8/11/2019 0:00</c:v>
                  </c:pt>
                  <c:pt idx="953">
                    <c:v>8/12/2019 0:00</c:v>
                  </c:pt>
                  <c:pt idx="954">
                    <c:v>8/13/2019 0:00</c:v>
                  </c:pt>
                  <c:pt idx="955">
                    <c:v>8/14/2019 0:00</c:v>
                  </c:pt>
                  <c:pt idx="956">
                    <c:v>8/15/2019 0:00</c:v>
                  </c:pt>
                  <c:pt idx="957">
                    <c:v>8/16/2019 0:00</c:v>
                  </c:pt>
                  <c:pt idx="958">
                    <c:v>8/17/2019 0:00</c:v>
                  </c:pt>
                  <c:pt idx="959">
                    <c:v>8/18/2019 0:00</c:v>
                  </c:pt>
                  <c:pt idx="960">
                    <c:v>8/19/2019 0:00</c:v>
                  </c:pt>
                  <c:pt idx="961">
                    <c:v>8/20/2019 0:00</c:v>
                  </c:pt>
                  <c:pt idx="962">
                    <c:v>8/21/2019 0:00</c:v>
                  </c:pt>
                  <c:pt idx="963">
                    <c:v>8/22/2019 0:00</c:v>
                  </c:pt>
                  <c:pt idx="964">
                    <c:v>8/23/2019 0:00</c:v>
                  </c:pt>
                  <c:pt idx="965">
                    <c:v>8/24/2019 0:00</c:v>
                  </c:pt>
                  <c:pt idx="966">
                    <c:v>8/25/2019 0:00</c:v>
                  </c:pt>
                  <c:pt idx="967">
                    <c:v>8/26/2019 0:00</c:v>
                  </c:pt>
                  <c:pt idx="968">
                    <c:v>8/27/2019 0:00</c:v>
                  </c:pt>
                  <c:pt idx="969">
                    <c:v>8/28/2019 0:00</c:v>
                  </c:pt>
                  <c:pt idx="970">
                    <c:v>8/29/2019 0:00</c:v>
                  </c:pt>
                  <c:pt idx="971">
                    <c:v>8/30/2019 0:00</c:v>
                  </c:pt>
                  <c:pt idx="972">
                    <c:v>8/31/2019 0:00</c:v>
                  </c:pt>
                  <c:pt idx="973">
                    <c:v>9/1/2019 0:00</c:v>
                  </c:pt>
                  <c:pt idx="974">
                    <c:v>9/2/2019 0:00</c:v>
                  </c:pt>
                  <c:pt idx="975">
                    <c:v>9/3/2019 0:00</c:v>
                  </c:pt>
                  <c:pt idx="976">
                    <c:v>9/4/2019 0:00</c:v>
                  </c:pt>
                  <c:pt idx="977">
                    <c:v>9/5/2019 0:00</c:v>
                  </c:pt>
                  <c:pt idx="978">
                    <c:v>9/6/2019 0:00</c:v>
                  </c:pt>
                  <c:pt idx="979">
                    <c:v>9/7/2019 0:00</c:v>
                  </c:pt>
                  <c:pt idx="980">
                    <c:v>9/8/2019 0:00</c:v>
                  </c:pt>
                  <c:pt idx="981">
                    <c:v>9/9/2019 0:00</c:v>
                  </c:pt>
                  <c:pt idx="982">
                    <c:v>9/10/2019 0:00</c:v>
                  </c:pt>
                  <c:pt idx="983">
                    <c:v>9/11/2019 0:00</c:v>
                  </c:pt>
                  <c:pt idx="984">
                    <c:v>9/12/2019 0:00</c:v>
                  </c:pt>
                  <c:pt idx="985">
                    <c:v>9/13/2019 0:00</c:v>
                  </c:pt>
                  <c:pt idx="986">
                    <c:v>9/14/2019 0:00</c:v>
                  </c:pt>
                  <c:pt idx="987">
                    <c:v>9/15/2019 0:00</c:v>
                  </c:pt>
                  <c:pt idx="988">
                    <c:v>9/16/2019 0:00</c:v>
                  </c:pt>
                  <c:pt idx="989">
                    <c:v>9/17/2019 0:00</c:v>
                  </c:pt>
                  <c:pt idx="990">
                    <c:v>9/18/2019 0:00</c:v>
                  </c:pt>
                  <c:pt idx="991">
                    <c:v>9/19/2019 0:00</c:v>
                  </c:pt>
                  <c:pt idx="992">
                    <c:v>9/20/2019 0:00</c:v>
                  </c:pt>
                  <c:pt idx="993">
                    <c:v>9/21/2019 0:00</c:v>
                  </c:pt>
                  <c:pt idx="994">
                    <c:v>9/22/2019 0:00</c:v>
                  </c:pt>
                  <c:pt idx="995">
                    <c:v>9/23/2019 0:00</c:v>
                  </c:pt>
                  <c:pt idx="996">
                    <c:v>9/24/2019 0:00</c:v>
                  </c:pt>
                  <c:pt idx="997">
                    <c:v>9/25/2019 0:00</c:v>
                  </c:pt>
                  <c:pt idx="998">
                    <c:v>9/26/2019 0:00</c:v>
                  </c:pt>
                  <c:pt idx="999">
                    <c:v>9/27/2019 0:00</c:v>
                  </c:pt>
                  <c:pt idx="1000">
                    <c:v>9/28/2019 0:00</c:v>
                  </c:pt>
                  <c:pt idx="1001">
                    <c:v>9/29/2019 0:00</c:v>
                  </c:pt>
                  <c:pt idx="1002">
                    <c:v>9/30/2019 0:00</c:v>
                  </c:pt>
                  <c:pt idx="1003">
                    <c:v>10/1/2019 0:00</c:v>
                  </c:pt>
                  <c:pt idx="1004">
                    <c:v>10/2/2019 0:00</c:v>
                  </c:pt>
                  <c:pt idx="1005">
                    <c:v>10/3/2019 0:00</c:v>
                  </c:pt>
                  <c:pt idx="1006">
                    <c:v>10/4/2019 0:00</c:v>
                  </c:pt>
                  <c:pt idx="1007">
                    <c:v>10/5/2019 0:00</c:v>
                  </c:pt>
                  <c:pt idx="1008">
                    <c:v>10/6/2019 0:00</c:v>
                  </c:pt>
                  <c:pt idx="1009">
                    <c:v>10/7/2019 0:00</c:v>
                  </c:pt>
                  <c:pt idx="1010">
                    <c:v>10/8/2019 0:00</c:v>
                  </c:pt>
                  <c:pt idx="1011">
                    <c:v>10/9/2019 0:00</c:v>
                  </c:pt>
                  <c:pt idx="1012">
                    <c:v>10/10/2019 0:00</c:v>
                  </c:pt>
                  <c:pt idx="1013">
                    <c:v>10/11/2019 0:00</c:v>
                  </c:pt>
                  <c:pt idx="1014">
                    <c:v>10/12/2019 0:00</c:v>
                  </c:pt>
                  <c:pt idx="1015">
                    <c:v>10/13/2019 0:00</c:v>
                  </c:pt>
                  <c:pt idx="1016">
                    <c:v>10/14/2019 0:00</c:v>
                  </c:pt>
                  <c:pt idx="1017">
                    <c:v>10/15/2019 0:00</c:v>
                  </c:pt>
                  <c:pt idx="1018">
                    <c:v>10/16/2019 0:00</c:v>
                  </c:pt>
                  <c:pt idx="1019">
                    <c:v>10/17/2019 0:00</c:v>
                  </c:pt>
                  <c:pt idx="1020">
                    <c:v>10/18/2019 0:00</c:v>
                  </c:pt>
                  <c:pt idx="1021">
                    <c:v>10/19/2019 0:00</c:v>
                  </c:pt>
                  <c:pt idx="1022">
                    <c:v>10/20/2019 0:00</c:v>
                  </c:pt>
                  <c:pt idx="1023">
                    <c:v>10/21/2019 0:00</c:v>
                  </c:pt>
                  <c:pt idx="1024">
                    <c:v>10/22/2019 0:00</c:v>
                  </c:pt>
                  <c:pt idx="1025">
                    <c:v>10/23/2019 0:00</c:v>
                  </c:pt>
                  <c:pt idx="1026">
                    <c:v>10/24/2019 0:00</c:v>
                  </c:pt>
                  <c:pt idx="1027">
                    <c:v>10/25/2019 0:00</c:v>
                  </c:pt>
                  <c:pt idx="1028">
                    <c:v>10/26/2019 0:00</c:v>
                  </c:pt>
                </c:lvl>
              </c:multiLvlStrCache>
            </c:multiLvlStrRef>
          </c:cat>
          <c:val>
            <c:numRef>
              <c:f>Sheet1!$C$4:$C$1301</c:f>
              <c:numCache>
                <c:formatCode>0</c:formatCode>
                <c:ptCount val="1029"/>
                <c:pt idx="0">
                  <c:v>340</c:v>
                </c:pt>
                <c:pt idx="1">
                  <c:v>333</c:v>
                </c:pt>
                <c:pt idx="2">
                  <c:v>338</c:v>
                </c:pt>
                <c:pt idx="3">
                  <c:v>336</c:v>
                </c:pt>
                <c:pt idx="4">
                  <c:v>332</c:v>
                </c:pt>
                <c:pt idx="5">
                  <c:v>335</c:v>
                </c:pt>
                <c:pt idx="6">
                  <c:v>334</c:v>
                </c:pt>
                <c:pt idx="7">
                  <c:v>333</c:v>
                </c:pt>
                <c:pt idx="8">
                  <c:v>342</c:v>
                </c:pt>
                <c:pt idx="9">
                  <c:v>342</c:v>
                </c:pt>
                <c:pt idx="10">
                  <c:v>339</c:v>
                </c:pt>
                <c:pt idx="11">
                  <c:v>331</c:v>
                </c:pt>
                <c:pt idx="12">
                  <c:v>340</c:v>
                </c:pt>
                <c:pt idx="13">
                  <c:v>344</c:v>
                </c:pt>
                <c:pt idx="14">
                  <c:v>346</c:v>
                </c:pt>
                <c:pt idx="15">
                  <c:v>340</c:v>
                </c:pt>
                <c:pt idx="16">
                  <c:v>333</c:v>
                </c:pt>
                <c:pt idx="17">
                  <c:v>340</c:v>
                </c:pt>
                <c:pt idx="18">
                  <c:v>351</c:v>
                </c:pt>
                <c:pt idx="19">
                  <c:v>373</c:v>
                </c:pt>
                <c:pt idx="20">
                  <c:v>376</c:v>
                </c:pt>
                <c:pt idx="21">
                  <c:v>378</c:v>
                </c:pt>
                <c:pt idx="22">
                  <c:v>401</c:v>
                </c:pt>
                <c:pt idx="23">
                  <c:v>421</c:v>
                </c:pt>
                <c:pt idx="24">
                  <c:v>430</c:v>
                </c:pt>
                <c:pt idx="25">
                  <c:v>439</c:v>
                </c:pt>
                <c:pt idx="26">
                  <c:v>456</c:v>
                </c:pt>
                <c:pt idx="27">
                  <c:v>456</c:v>
                </c:pt>
                <c:pt idx="28">
                  <c:v>458</c:v>
                </c:pt>
                <c:pt idx="29">
                  <c:v>478</c:v>
                </c:pt>
                <c:pt idx="30">
                  <c:v>487</c:v>
                </c:pt>
                <c:pt idx="31">
                  <c:v>496</c:v>
                </c:pt>
                <c:pt idx="32">
                  <c:v>514</c:v>
                </c:pt>
                <c:pt idx="33">
                  <c:v>511</c:v>
                </c:pt>
                <c:pt idx="34">
                  <c:v>508</c:v>
                </c:pt>
                <c:pt idx="35">
                  <c:v>510</c:v>
                </c:pt>
                <c:pt idx="36">
                  <c:v>521</c:v>
                </c:pt>
                <c:pt idx="37">
                  <c:v>531</c:v>
                </c:pt>
                <c:pt idx="38">
                  <c:v>547</c:v>
                </c:pt>
                <c:pt idx="39">
                  <c:v>559</c:v>
                </c:pt>
                <c:pt idx="40">
                  <c:v>568</c:v>
                </c:pt>
                <c:pt idx="41">
                  <c:v>569</c:v>
                </c:pt>
                <c:pt idx="42">
                  <c:v>567</c:v>
                </c:pt>
                <c:pt idx="43">
                  <c:v>584</c:v>
                </c:pt>
                <c:pt idx="44">
                  <c:v>587</c:v>
                </c:pt>
                <c:pt idx="45">
                  <c:v>593</c:v>
                </c:pt>
                <c:pt idx="46">
                  <c:v>606</c:v>
                </c:pt>
                <c:pt idx="47">
                  <c:v>617</c:v>
                </c:pt>
                <c:pt idx="48">
                  <c:v>617</c:v>
                </c:pt>
                <c:pt idx="49">
                  <c:v>622</c:v>
                </c:pt>
                <c:pt idx="50">
                  <c:v>635</c:v>
                </c:pt>
                <c:pt idx="51">
                  <c:v>651</c:v>
                </c:pt>
                <c:pt idx="52">
                  <c:v>661</c:v>
                </c:pt>
                <c:pt idx="53">
                  <c:v>667</c:v>
                </c:pt>
                <c:pt idx="54">
                  <c:v>675</c:v>
                </c:pt>
                <c:pt idx="55">
                  <c:v>672</c:v>
                </c:pt>
                <c:pt idx="56">
                  <c:v>672</c:v>
                </c:pt>
                <c:pt idx="57">
                  <c:v>672</c:v>
                </c:pt>
                <c:pt idx="58">
                  <c:v>677</c:v>
                </c:pt>
                <c:pt idx="59">
                  <c:v>679</c:v>
                </c:pt>
                <c:pt idx="60">
                  <c:v>698</c:v>
                </c:pt>
                <c:pt idx="61">
                  <c:v>704</c:v>
                </c:pt>
                <c:pt idx="62">
                  <c:v>706</c:v>
                </c:pt>
                <c:pt idx="63">
                  <c:v>707</c:v>
                </c:pt>
                <c:pt idx="64">
                  <c:v>704</c:v>
                </c:pt>
                <c:pt idx="65">
                  <c:v>726</c:v>
                </c:pt>
                <c:pt idx="66">
                  <c:v>742</c:v>
                </c:pt>
                <c:pt idx="67">
                  <c:v>747</c:v>
                </c:pt>
                <c:pt idx="68">
                  <c:v>745</c:v>
                </c:pt>
                <c:pt idx="69">
                  <c:v>742</c:v>
                </c:pt>
                <c:pt idx="70">
                  <c:v>742</c:v>
                </c:pt>
                <c:pt idx="71">
                  <c:v>736</c:v>
                </c:pt>
                <c:pt idx="72">
                  <c:v>741</c:v>
                </c:pt>
                <c:pt idx="73">
                  <c:v>755</c:v>
                </c:pt>
                <c:pt idx="74">
                  <c:v>761</c:v>
                </c:pt>
                <c:pt idx="75">
                  <c:v>755</c:v>
                </c:pt>
                <c:pt idx="76">
                  <c:v>752</c:v>
                </c:pt>
                <c:pt idx="77">
                  <c:v>753</c:v>
                </c:pt>
                <c:pt idx="78">
                  <c:v>747</c:v>
                </c:pt>
                <c:pt idx="79">
                  <c:v>749</c:v>
                </c:pt>
                <c:pt idx="80">
                  <c:v>774</c:v>
                </c:pt>
                <c:pt idx="81">
                  <c:v>778</c:v>
                </c:pt>
                <c:pt idx="82">
                  <c:v>793</c:v>
                </c:pt>
                <c:pt idx="83">
                  <c:v>793</c:v>
                </c:pt>
                <c:pt idx="84">
                  <c:v>793</c:v>
                </c:pt>
                <c:pt idx="85">
                  <c:v>817</c:v>
                </c:pt>
                <c:pt idx="86">
                  <c:v>845</c:v>
                </c:pt>
                <c:pt idx="87">
                  <c:v>851</c:v>
                </c:pt>
                <c:pt idx="88">
                  <c:v>847</c:v>
                </c:pt>
                <c:pt idx="89">
                  <c:v>848</c:v>
                </c:pt>
                <c:pt idx="90">
                  <c:v>858</c:v>
                </c:pt>
                <c:pt idx="91">
                  <c:v>858</c:v>
                </c:pt>
                <c:pt idx="92">
                  <c:v>890</c:v>
                </c:pt>
                <c:pt idx="93">
                  <c:v>896</c:v>
                </c:pt>
                <c:pt idx="94">
                  <c:v>922</c:v>
                </c:pt>
                <c:pt idx="95">
                  <c:v>934</c:v>
                </c:pt>
                <c:pt idx="96">
                  <c:v>970</c:v>
                </c:pt>
                <c:pt idx="97">
                  <c:v>965</c:v>
                </c:pt>
                <c:pt idx="98">
                  <c:v>969</c:v>
                </c:pt>
                <c:pt idx="99">
                  <c:v>977</c:v>
                </c:pt>
                <c:pt idx="100">
                  <c:v>991</c:v>
                </c:pt>
                <c:pt idx="101">
                  <c:v>1005</c:v>
                </c:pt>
                <c:pt idx="102">
                  <c:v>1016</c:v>
                </c:pt>
                <c:pt idx="103">
                  <c:v>1008</c:v>
                </c:pt>
                <c:pt idx="104">
                  <c:v>1009</c:v>
                </c:pt>
                <c:pt idx="105">
                  <c:v>1010</c:v>
                </c:pt>
                <c:pt idx="106">
                  <c:v>1009</c:v>
                </c:pt>
                <c:pt idx="107">
                  <c:v>1018</c:v>
                </c:pt>
                <c:pt idx="108">
                  <c:v>1029</c:v>
                </c:pt>
                <c:pt idx="109">
                  <c:v>1032</c:v>
                </c:pt>
                <c:pt idx="110">
                  <c:v>1033</c:v>
                </c:pt>
                <c:pt idx="111">
                  <c:v>1037</c:v>
                </c:pt>
                <c:pt idx="112">
                  <c:v>1035</c:v>
                </c:pt>
                <c:pt idx="113">
                  <c:v>1039</c:v>
                </c:pt>
                <c:pt idx="114">
                  <c:v>1055</c:v>
                </c:pt>
                <c:pt idx="115">
                  <c:v>1067</c:v>
                </c:pt>
                <c:pt idx="116">
                  <c:v>1090</c:v>
                </c:pt>
                <c:pt idx="117">
                  <c:v>1099</c:v>
                </c:pt>
                <c:pt idx="118">
                  <c:v>1094</c:v>
                </c:pt>
                <c:pt idx="119">
                  <c:v>1096</c:v>
                </c:pt>
                <c:pt idx="120">
                  <c:v>1054</c:v>
                </c:pt>
                <c:pt idx="121">
                  <c:v>1018</c:v>
                </c:pt>
                <c:pt idx="122">
                  <c:v>978</c:v>
                </c:pt>
                <c:pt idx="123">
                  <c:v>929</c:v>
                </c:pt>
                <c:pt idx="124">
                  <c:v>880</c:v>
                </c:pt>
                <c:pt idx="125">
                  <c:v>873</c:v>
                </c:pt>
                <c:pt idx="126">
                  <c:v>865</c:v>
                </c:pt>
                <c:pt idx="127">
                  <c:v>830</c:v>
                </c:pt>
                <c:pt idx="128">
                  <c:v>798</c:v>
                </c:pt>
                <c:pt idx="129">
                  <c:v>759</c:v>
                </c:pt>
                <c:pt idx="130">
                  <c:v>728</c:v>
                </c:pt>
                <c:pt idx="131">
                  <c:v>711</c:v>
                </c:pt>
                <c:pt idx="132">
                  <c:v>705</c:v>
                </c:pt>
                <c:pt idx="133">
                  <c:v>713</c:v>
                </c:pt>
                <c:pt idx="134">
                  <c:v>751</c:v>
                </c:pt>
                <c:pt idx="135">
                  <c:v>783</c:v>
                </c:pt>
                <c:pt idx="136">
                  <c:v>797</c:v>
                </c:pt>
                <c:pt idx="137">
                  <c:v>814</c:v>
                </c:pt>
                <c:pt idx="138">
                  <c:v>822</c:v>
                </c:pt>
                <c:pt idx="139">
                  <c:v>818</c:v>
                </c:pt>
                <c:pt idx="140">
                  <c:v>825</c:v>
                </c:pt>
                <c:pt idx="141">
                  <c:v>835</c:v>
                </c:pt>
                <c:pt idx="142">
                  <c:v>824</c:v>
                </c:pt>
                <c:pt idx="143">
                  <c:v>842</c:v>
                </c:pt>
                <c:pt idx="144">
                  <c:v>844</c:v>
                </c:pt>
                <c:pt idx="145">
                  <c:v>822</c:v>
                </c:pt>
                <c:pt idx="146">
                  <c:v>817</c:v>
                </c:pt>
                <c:pt idx="147">
                  <c:v>809</c:v>
                </c:pt>
                <c:pt idx="148">
                  <c:v>869</c:v>
                </c:pt>
                <c:pt idx="149">
                  <c:v>930</c:v>
                </c:pt>
                <c:pt idx="150">
                  <c:v>988</c:v>
                </c:pt>
                <c:pt idx="151">
                  <c:v>1052</c:v>
                </c:pt>
                <c:pt idx="152">
                  <c:v>1120</c:v>
                </c:pt>
                <c:pt idx="153">
                  <c:v>1135</c:v>
                </c:pt>
                <c:pt idx="154">
                  <c:v>1143</c:v>
                </c:pt>
                <c:pt idx="155">
                  <c:v>1198</c:v>
                </c:pt>
                <c:pt idx="156">
                  <c:v>1245</c:v>
                </c:pt>
                <c:pt idx="157">
                  <c:v>1301</c:v>
                </c:pt>
                <c:pt idx="158">
                  <c:v>1361</c:v>
                </c:pt>
                <c:pt idx="159">
                  <c:v>1409</c:v>
                </c:pt>
                <c:pt idx="160">
                  <c:v>1419</c:v>
                </c:pt>
                <c:pt idx="161">
                  <c:v>1417</c:v>
                </c:pt>
                <c:pt idx="162">
                  <c:v>1437</c:v>
                </c:pt>
                <c:pt idx="163">
                  <c:v>1460</c:v>
                </c:pt>
                <c:pt idx="164">
                  <c:v>1485</c:v>
                </c:pt>
                <c:pt idx="165">
                  <c:v>1469</c:v>
                </c:pt>
                <c:pt idx="166">
                  <c:v>1470</c:v>
                </c:pt>
                <c:pt idx="167">
                  <c:v>1467</c:v>
                </c:pt>
                <c:pt idx="168">
                  <c:v>1462</c:v>
                </c:pt>
                <c:pt idx="169">
                  <c:v>1470</c:v>
                </c:pt>
                <c:pt idx="170">
                  <c:v>1477</c:v>
                </c:pt>
                <c:pt idx="171">
                  <c:v>1500</c:v>
                </c:pt>
                <c:pt idx="172">
                  <c:v>1506</c:v>
                </c:pt>
                <c:pt idx="173">
                  <c:v>1518</c:v>
                </c:pt>
                <c:pt idx="174">
                  <c:v>1464</c:v>
                </c:pt>
                <c:pt idx="175">
                  <c:v>1465</c:v>
                </c:pt>
                <c:pt idx="176">
                  <c:v>1499</c:v>
                </c:pt>
                <c:pt idx="177">
                  <c:v>1508</c:v>
                </c:pt>
                <c:pt idx="178">
                  <c:v>1524</c:v>
                </c:pt>
                <c:pt idx="179">
                  <c:v>1540</c:v>
                </c:pt>
                <c:pt idx="180">
                  <c:v>1560</c:v>
                </c:pt>
                <c:pt idx="181">
                  <c:v>1564</c:v>
                </c:pt>
                <c:pt idx="182">
                  <c:v>1574</c:v>
                </c:pt>
                <c:pt idx="183">
                  <c:v>1572</c:v>
                </c:pt>
                <c:pt idx="184">
                  <c:v>1543</c:v>
                </c:pt>
                <c:pt idx="185">
                  <c:v>1543</c:v>
                </c:pt>
                <c:pt idx="186">
                  <c:v>1537</c:v>
                </c:pt>
                <c:pt idx="187">
                  <c:v>1537</c:v>
                </c:pt>
                <c:pt idx="188">
                  <c:v>1541</c:v>
                </c:pt>
                <c:pt idx="189">
                  <c:v>1540</c:v>
                </c:pt>
                <c:pt idx="190">
                  <c:v>1562</c:v>
                </c:pt>
                <c:pt idx="191">
                  <c:v>1567</c:v>
                </c:pt>
                <c:pt idx="192">
                  <c:v>1562</c:v>
                </c:pt>
                <c:pt idx="193">
                  <c:v>1587</c:v>
                </c:pt>
                <c:pt idx="194">
                  <c:v>1609</c:v>
                </c:pt>
                <c:pt idx="195">
                  <c:v>1615</c:v>
                </c:pt>
                <c:pt idx="196">
                  <c:v>1620</c:v>
                </c:pt>
                <c:pt idx="197">
                  <c:v>1631</c:v>
                </c:pt>
                <c:pt idx="198">
                  <c:v>1648</c:v>
                </c:pt>
                <c:pt idx="199">
                  <c:v>1658</c:v>
                </c:pt>
                <c:pt idx="200">
                  <c:v>1673</c:v>
                </c:pt>
                <c:pt idx="201">
                  <c:v>1727</c:v>
                </c:pt>
                <c:pt idx="202">
                  <c:v>1727</c:v>
                </c:pt>
                <c:pt idx="203">
                  <c:v>1726</c:v>
                </c:pt>
                <c:pt idx="204">
                  <c:v>1759</c:v>
                </c:pt>
                <c:pt idx="205">
                  <c:v>1778</c:v>
                </c:pt>
                <c:pt idx="206">
                  <c:v>1787</c:v>
                </c:pt>
                <c:pt idx="207">
                  <c:v>1792</c:v>
                </c:pt>
                <c:pt idx="208">
                  <c:v>1802</c:v>
                </c:pt>
                <c:pt idx="209">
                  <c:v>1800</c:v>
                </c:pt>
                <c:pt idx="210">
                  <c:v>1802</c:v>
                </c:pt>
                <c:pt idx="211">
                  <c:v>1823</c:v>
                </c:pt>
                <c:pt idx="212">
                  <c:v>1852</c:v>
                </c:pt>
                <c:pt idx="213">
                  <c:v>1877</c:v>
                </c:pt>
                <c:pt idx="214">
                  <c:v>1887</c:v>
                </c:pt>
                <c:pt idx="215">
                  <c:v>1892</c:v>
                </c:pt>
                <c:pt idx="216">
                  <c:v>1885</c:v>
                </c:pt>
                <c:pt idx="217">
                  <c:v>1886</c:v>
                </c:pt>
                <c:pt idx="218">
                  <c:v>1902</c:v>
                </c:pt>
                <c:pt idx="219">
                  <c:v>1909</c:v>
                </c:pt>
                <c:pt idx="220">
                  <c:v>1923</c:v>
                </c:pt>
                <c:pt idx="221">
                  <c:v>1920</c:v>
                </c:pt>
                <c:pt idx="222">
                  <c:v>1935</c:v>
                </c:pt>
                <c:pt idx="223">
                  <c:v>1933</c:v>
                </c:pt>
                <c:pt idx="224">
                  <c:v>1937</c:v>
                </c:pt>
                <c:pt idx="225">
                  <c:v>1954</c:v>
                </c:pt>
                <c:pt idx="226">
                  <c:v>1945</c:v>
                </c:pt>
                <c:pt idx="227">
                  <c:v>1962</c:v>
                </c:pt>
                <c:pt idx="228">
                  <c:v>1973</c:v>
                </c:pt>
                <c:pt idx="229">
                  <c:v>1966</c:v>
                </c:pt>
                <c:pt idx="230">
                  <c:v>1975</c:v>
                </c:pt>
                <c:pt idx="231">
                  <c:v>1978</c:v>
                </c:pt>
                <c:pt idx="232">
                  <c:v>1989</c:v>
                </c:pt>
                <c:pt idx="233">
                  <c:v>2014</c:v>
                </c:pt>
                <c:pt idx="234">
                  <c:v>2017</c:v>
                </c:pt>
                <c:pt idx="235">
                  <c:v>2030</c:v>
                </c:pt>
                <c:pt idx="236">
                  <c:v>2033</c:v>
                </c:pt>
                <c:pt idx="237">
                  <c:v>2036</c:v>
                </c:pt>
                <c:pt idx="238">
                  <c:v>2035</c:v>
                </c:pt>
                <c:pt idx="239">
                  <c:v>2059</c:v>
                </c:pt>
                <c:pt idx="240">
                  <c:v>2086</c:v>
                </c:pt>
                <c:pt idx="241">
                  <c:v>2091</c:v>
                </c:pt>
                <c:pt idx="242">
                  <c:v>2107</c:v>
                </c:pt>
                <c:pt idx="243">
                  <c:v>2132</c:v>
                </c:pt>
                <c:pt idx="244">
                  <c:v>2141</c:v>
                </c:pt>
                <c:pt idx="245">
                  <c:v>2140</c:v>
                </c:pt>
                <c:pt idx="246">
                  <c:v>2146</c:v>
                </c:pt>
                <c:pt idx="247">
                  <c:v>2162</c:v>
                </c:pt>
                <c:pt idx="248">
                  <c:v>2171</c:v>
                </c:pt>
                <c:pt idx="249">
                  <c:v>2201</c:v>
                </c:pt>
                <c:pt idx="250">
                  <c:v>2203</c:v>
                </c:pt>
                <c:pt idx="251">
                  <c:v>2205</c:v>
                </c:pt>
                <c:pt idx="252">
                  <c:v>2201</c:v>
                </c:pt>
                <c:pt idx="253">
                  <c:v>2221</c:v>
                </c:pt>
                <c:pt idx="254">
                  <c:v>2240</c:v>
                </c:pt>
                <c:pt idx="255">
                  <c:v>2256</c:v>
                </c:pt>
                <c:pt idx="256">
                  <c:v>2270</c:v>
                </c:pt>
                <c:pt idx="257">
                  <c:v>2293</c:v>
                </c:pt>
                <c:pt idx="258">
                  <c:v>2297</c:v>
                </c:pt>
                <c:pt idx="259">
                  <c:v>2298</c:v>
                </c:pt>
                <c:pt idx="260">
                  <c:v>2350</c:v>
                </c:pt>
                <c:pt idx="261">
                  <c:v>2363</c:v>
                </c:pt>
                <c:pt idx="262">
                  <c:v>2355</c:v>
                </c:pt>
                <c:pt idx="263">
                  <c:v>2366</c:v>
                </c:pt>
                <c:pt idx="264">
                  <c:v>2371</c:v>
                </c:pt>
                <c:pt idx="265">
                  <c:v>2363</c:v>
                </c:pt>
                <c:pt idx="266">
                  <c:v>2368</c:v>
                </c:pt>
                <c:pt idx="267">
                  <c:v>2396</c:v>
                </c:pt>
                <c:pt idx="268">
                  <c:v>2410</c:v>
                </c:pt>
                <c:pt idx="269">
                  <c:v>2427</c:v>
                </c:pt>
                <c:pt idx="270">
                  <c:v>2444</c:v>
                </c:pt>
                <c:pt idx="271">
                  <c:v>2457</c:v>
                </c:pt>
                <c:pt idx="272">
                  <c:v>2462</c:v>
                </c:pt>
                <c:pt idx="273">
                  <c:v>2470</c:v>
                </c:pt>
                <c:pt idx="274">
                  <c:v>2514</c:v>
                </c:pt>
                <c:pt idx="275">
                  <c:v>2535</c:v>
                </c:pt>
                <c:pt idx="276">
                  <c:v>2563</c:v>
                </c:pt>
                <c:pt idx="277">
                  <c:v>2594</c:v>
                </c:pt>
                <c:pt idx="278">
                  <c:v>2597</c:v>
                </c:pt>
                <c:pt idx="279">
                  <c:v>2598</c:v>
                </c:pt>
                <c:pt idx="280">
                  <c:v>2596</c:v>
                </c:pt>
                <c:pt idx="281">
                  <c:v>2622</c:v>
                </c:pt>
                <c:pt idx="282">
                  <c:v>2643</c:v>
                </c:pt>
                <c:pt idx="283">
                  <c:v>2663</c:v>
                </c:pt>
                <c:pt idx="284">
                  <c:v>2673</c:v>
                </c:pt>
                <c:pt idx="285">
                  <c:v>2673</c:v>
                </c:pt>
                <c:pt idx="286">
                  <c:v>2666</c:v>
                </c:pt>
                <c:pt idx="287">
                  <c:v>2672</c:v>
                </c:pt>
                <c:pt idx="288">
                  <c:v>2667</c:v>
                </c:pt>
                <c:pt idx="289">
                  <c:v>2682</c:v>
                </c:pt>
                <c:pt idx="290">
                  <c:v>2688</c:v>
                </c:pt>
                <c:pt idx="291">
                  <c:v>2702</c:v>
                </c:pt>
                <c:pt idx="292">
                  <c:v>2716</c:v>
                </c:pt>
                <c:pt idx="293">
                  <c:v>2719</c:v>
                </c:pt>
                <c:pt idx="294">
                  <c:v>2721</c:v>
                </c:pt>
                <c:pt idx="295">
                  <c:v>2712</c:v>
                </c:pt>
                <c:pt idx="296">
                  <c:v>2739</c:v>
                </c:pt>
                <c:pt idx="297">
                  <c:v>2771</c:v>
                </c:pt>
                <c:pt idx="298">
                  <c:v>2779</c:v>
                </c:pt>
                <c:pt idx="299">
                  <c:v>2770</c:v>
                </c:pt>
                <c:pt idx="300">
                  <c:v>2766</c:v>
                </c:pt>
                <c:pt idx="301">
                  <c:v>2759</c:v>
                </c:pt>
                <c:pt idx="302">
                  <c:v>2774</c:v>
                </c:pt>
                <c:pt idx="303">
                  <c:v>2816</c:v>
                </c:pt>
                <c:pt idx="304">
                  <c:v>2828</c:v>
                </c:pt>
                <c:pt idx="305">
                  <c:v>2864</c:v>
                </c:pt>
                <c:pt idx="306">
                  <c:v>2896</c:v>
                </c:pt>
                <c:pt idx="307">
                  <c:v>2897</c:v>
                </c:pt>
                <c:pt idx="308">
                  <c:v>2895</c:v>
                </c:pt>
                <c:pt idx="309">
                  <c:v>2938</c:v>
                </c:pt>
                <c:pt idx="310">
                  <c:v>2978</c:v>
                </c:pt>
                <c:pt idx="311">
                  <c:v>3038</c:v>
                </c:pt>
                <c:pt idx="312">
                  <c:v>3082</c:v>
                </c:pt>
                <c:pt idx="313">
                  <c:v>3103</c:v>
                </c:pt>
                <c:pt idx="314">
                  <c:v>3114</c:v>
                </c:pt>
                <c:pt idx="315">
                  <c:v>3123</c:v>
                </c:pt>
                <c:pt idx="316">
                  <c:v>3144</c:v>
                </c:pt>
                <c:pt idx="317">
                  <c:v>3181</c:v>
                </c:pt>
                <c:pt idx="318">
                  <c:v>3224</c:v>
                </c:pt>
                <c:pt idx="319">
                  <c:v>3263</c:v>
                </c:pt>
                <c:pt idx="320">
                  <c:v>3309</c:v>
                </c:pt>
                <c:pt idx="321">
                  <c:v>3311</c:v>
                </c:pt>
                <c:pt idx="322">
                  <c:v>3312</c:v>
                </c:pt>
                <c:pt idx="323">
                  <c:v>3333</c:v>
                </c:pt>
                <c:pt idx="324">
                  <c:v>3398</c:v>
                </c:pt>
                <c:pt idx="325">
                  <c:v>3387</c:v>
                </c:pt>
                <c:pt idx="326">
                  <c:v>3371</c:v>
                </c:pt>
                <c:pt idx="327">
                  <c:v>3381</c:v>
                </c:pt>
                <c:pt idx="328">
                  <c:v>3373</c:v>
                </c:pt>
                <c:pt idx="329">
                  <c:v>3372</c:v>
                </c:pt>
                <c:pt idx="330">
                  <c:v>3407</c:v>
                </c:pt>
                <c:pt idx="331">
                  <c:v>3445</c:v>
                </c:pt>
                <c:pt idx="332">
                  <c:v>3509</c:v>
                </c:pt>
                <c:pt idx="333">
                  <c:v>3515</c:v>
                </c:pt>
                <c:pt idx="334">
                  <c:v>3538</c:v>
                </c:pt>
                <c:pt idx="335">
                  <c:v>3538</c:v>
                </c:pt>
                <c:pt idx="336">
                  <c:v>3548</c:v>
                </c:pt>
                <c:pt idx="337">
                  <c:v>3586</c:v>
                </c:pt>
                <c:pt idx="338">
                  <c:v>3587</c:v>
                </c:pt>
                <c:pt idx="339">
                  <c:v>3565</c:v>
                </c:pt>
                <c:pt idx="340">
                  <c:v>3578</c:v>
                </c:pt>
                <c:pt idx="341">
                  <c:v>3617</c:v>
                </c:pt>
                <c:pt idx="342">
                  <c:v>3616</c:v>
                </c:pt>
                <c:pt idx="343">
                  <c:v>3622</c:v>
                </c:pt>
                <c:pt idx="344">
                  <c:v>3651</c:v>
                </c:pt>
                <c:pt idx="345">
                  <c:v>3658</c:v>
                </c:pt>
                <c:pt idx="346">
                  <c:v>3674</c:v>
                </c:pt>
                <c:pt idx="347">
                  <c:v>3684</c:v>
                </c:pt>
                <c:pt idx="348">
                  <c:v>3673</c:v>
                </c:pt>
                <c:pt idx="349">
                  <c:v>3687</c:v>
                </c:pt>
                <c:pt idx="350">
                  <c:v>3685</c:v>
                </c:pt>
                <c:pt idx="351">
                  <c:v>3684</c:v>
                </c:pt>
                <c:pt idx="352">
                  <c:v>3697</c:v>
                </c:pt>
                <c:pt idx="353">
                  <c:v>3700</c:v>
                </c:pt>
                <c:pt idx="354">
                  <c:v>3769</c:v>
                </c:pt>
                <c:pt idx="355">
                  <c:v>3782</c:v>
                </c:pt>
                <c:pt idx="356">
                  <c:v>3783</c:v>
                </c:pt>
                <c:pt idx="357">
                  <c:v>3777</c:v>
                </c:pt>
                <c:pt idx="358">
                  <c:v>3692</c:v>
                </c:pt>
                <c:pt idx="359">
                  <c:v>3623</c:v>
                </c:pt>
                <c:pt idx="360">
                  <c:v>3571</c:v>
                </c:pt>
                <c:pt idx="361">
                  <c:v>3513</c:v>
                </c:pt>
                <c:pt idx="362">
                  <c:v>3459</c:v>
                </c:pt>
                <c:pt idx="363">
                  <c:v>3459</c:v>
                </c:pt>
                <c:pt idx="364">
                  <c:v>3446</c:v>
                </c:pt>
                <c:pt idx="365">
                  <c:v>3344</c:v>
                </c:pt>
                <c:pt idx="366">
                  <c:v>3317</c:v>
                </c:pt>
                <c:pt idx="367">
                  <c:v>3319</c:v>
                </c:pt>
                <c:pt idx="368">
                  <c:v>3342</c:v>
                </c:pt>
                <c:pt idx="369">
                  <c:v>3355</c:v>
                </c:pt>
                <c:pt idx="370">
                  <c:v>3360</c:v>
                </c:pt>
                <c:pt idx="371">
                  <c:v>3357</c:v>
                </c:pt>
                <c:pt idx="372">
                  <c:v>3392</c:v>
                </c:pt>
                <c:pt idx="373">
                  <c:v>3452</c:v>
                </c:pt>
                <c:pt idx="374">
                  <c:v>3537</c:v>
                </c:pt>
                <c:pt idx="375">
                  <c:v>3600</c:v>
                </c:pt>
                <c:pt idx="376">
                  <c:v>3637</c:v>
                </c:pt>
                <c:pt idx="377">
                  <c:v>3643</c:v>
                </c:pt>
                <c:pt idx="378">
                  <c:v>3655</c:v>
                </c:pt>
                <c:pt idx="379">
                  <c:v>3680</c:v>
                </c:pt>
                <c:pt idx="380">
                  <c:v>3721</c:v>
                </c:pt>
                <c:pt idx="381">
                  <c:v>3791</c:v>
                </c:pt>
                <c:pt idx="382">
                  <c:v>3846</c:v>
                </c:pt>
                <c:pt idx="383">
                  <c:v>3910</c:v>
                </c:pt>
                <c:pt idx="384">
                  <c:v>3927</c:v>
                </c:pt>
                <c:pt idx="385">
                  <c:v>3941</c:v>
                </c:pt>
                <c:pt idx="386">
                  <c:v>4133</c:v>
                </c:pt>
                <c:pt idx="387">
                  <c:v>4288</c:v>
                </c:pt>
                <c:pt idx="388">
                  <c:v>4403</c:v>
                </c:pt>
                <c:pt idx="389">
                  <c:v>4534</c:v>
                </c:pt>
                <c:pt idx="390">
                  <c:v>4633</c:v>
                </c:pt>
                <c:pt idx="391">
                  <c:v>4651</c:v>
                </c:pt>
                <c:pt idx="392">
                  <c:v>4668</c:v>
                </c:pt>
                <c:pt idx="393">
                  <c:v>4826</c:v>
                </c:pt>
                <c:pt idx="394">
                  <c:v>4953</c:v>
                </c:pt>
                <c:pt idx="395">
                  <c:v>5030</c:v>
                </c:pt>
                <c:pt idx="396">
                  <c:v>5119</c:v>
                </c:pt>
                <c:pt idx="397">
                  <c:v>5179</c:v>
                </c:pt>
                <c:pt idx="398">
                  <c:v>5192</c:v>
                </c:pt>
                <c:pt idx="399">
                  <c:v>5202</c:v>
                </c:pt>
                <c:pt idx="400">
                  <c:v>5260</c:v>
                </c:pt>
                <c:pt idx="401">
                  <c:v>5329</c:v>
                </c:pt>
                <c:pt idx="402">
                  <c:v>5386</c:v>
                </c:pt>
                <c:pt idx="403">
                  <c:v>5423</c:v>
                </c:pt>
                <c:pt idx="404">
                  <c:v>5462</c:v>
                </c:pt>
                <c:pt idx="405">
                  <c:v>5475</c:v>
                </c:pt>
                <c:pt idx="406">
                  <c:v>5474</c:v>
                </c:pt>
                <c:pt idx="407">
                  <c:v>5575</c:v>
                </c:pt>
                <c:pt idx="408">
                  <c:v>5640</c:v>
                </c:pt>
                <c:pt idx="409">
                  <c:v>5683</c:v>
                </c:pt>
                <c:pt idx="410">
                  <c:v>5730</c:v>
                </c:pt>
                <c:pt idx="411">
                  <c:v>5775</c:v>
                </c:pt>
                <c:pt idx="412">
                  <c:v>5779</c:v>
                </c:pt>
                <c:pt idx="413">
                  <c:v>5774</c:v>
                </c:pt>
                <c:pt idx="414">
                  <c:v>5803</c:v>
                </c:pt>
                <c:pt idx="415">
                  <c:v>5889</c:v>
                </c:pt>
                <c:pt idx="416">
                  <c:v>5933</c:v>
                </c:pt>
                <c:pt idx="417">
                  <c:v>5955</c:v>
                </c:pt>
                <c:pt idx="418">
                  <c:v>5995</c:v>
                </c:pt>
                <c:pt idx="419">
                  <c:v>5989</c:v>
                </c:pt>
                <c:pt idx="420">
                  <c:v>6000</c:v>
                </c:pt>
                <c:pt idx="421">
                  <c:v>6039</c:v>
                </c:pt>
                <c:pt idx="422">
                  <c:v>5889</c:v>
                </c:pt>
                <c:pt idx="423">
                  <c:v>5745</c:v>
                </c:pt>
                <c:pt idx="424">
                  <c:v>5706</c:v>
                </c:pt>
                <c:pt idx="425">
                  <c:v>5664</c:v>
                </c:pt>
                <c:pt idx="426">
                  <c:v>5682</c:v>
                </c:pt>
                <c:pt idx="427">
                  <c:v>5704</c:v>
                </c:pt>
                <c:pt idx="428">
                  <c:v>5815</c:v>
                </c:pt>
                <c:pt idx="429">
                  <c:v>5930</c:v>
                </c:pt>
                <c:pt idx="430">
                  <c:v>6068</c:v>
                </c:pt>
                <c:pt idx="431">
                  <c:v>6201</c:v>
                </c:pt>
                <c:pt idx="432">
                  <c:v>6270</c:v>
                </c:pt>
                <c:pt idx="433">
                  <c:v>6290</c:v>
                </c:pt>
                <c:pt idx="434">
                  <c:v>6282</c:v>
                </c:pt>
                <c:pt idx="435">
                  <c:v>6351</c:v>
                </c:pt>
                <c:pt idx="436">
                  <c:v>6433</c:v>
                </c:pt>
                <c:pt idx="437">
                  <c:v>6504</c:v>
                </c:pt>
                <c:pt idx="438">
                  <c:v>6592</c:v>
                </c:pt>
                <c:pt idx="439">
                  <c:v>6658</c:v>
                </c:pt>
                <c:pt idx="440">
                  <c:v>6682</c:v>
                </c:pt>
                <c:pt idx="441">
                  <c:v>6697</c:v>
                </c:pt>
                <c:pt idx="442">
                  <c:v>6840</c:v>
                </c:pt>
                <c:pt idx="443">
                  <c:v>6919</c:v>
                </c:pt>
                <c:pt idx="444">
                  <c:v>6998</c:v>
                </c:pt>
                <c:pt idx="445">
                  <c:v>7101</c:v>
                </c:pt>
                <c:pt idx="446">
                  <c:v>7179</c:v>
                </c:pt>
                <c:pt idx="447">
                  <c:v>7187</c:v>
                </c:pt>
                <c:pt idx="448">
                  <c:v>7191</c:v>
                </c:pt>
                <c:pt idx="449">
                  <c:v>7260</c:v>
                </c:pt>
                <c:pt idx="450">
                  <c:v>7530</c:v>
                </c:pt>
                <c:pt idx="451">
                  <c:v>7790</c:v>
                </c:pt>
                <c:pt idx="452">
                  <c:v>7927</c:v>
                </c:pt>
                <c:pt idx="453">
                  <c:v>7968</c:v>
                </c:pt>
                <c:pt idx="454">
                  <c:v>7978</c:v>
                </c:pt>
                <c:pt idx="455">
                  <c:v>7959</c:v>
                </c:pt>
                <c:pt idx="456">
                  <c:v>7951</c:v>
                </c:pt>
                <c:pt idx="457">
                  <c:v>8024</c:v>
                </c:pt>
                <c:pt idx="458">
                  <c:v>8107</c:v>
                </c:pt>
                <c:pt idx="459">
                  <c:v>8132</c:v>
                </c:pt>
                <c:pt idx="460">
                  <c:v>8164</c:v>
                </c:pt>
                <c:pt idx="461">
                  <c:v>8174</c:v>
                </c:pt>
                <c:pt idx="462">
                  <c:v>8181</c:v>
                </c:pt>
                <c:pt idx="463">
                  <c:v>8240</c:v>
                </c:pt>
                <c:pt idx="464">
                  <c:v>8316</c:v>
                </c:pt>
                <c:pt idx="465">
                  <c:v>8398</c:v>
                </c:pt>
                <c:pt idx="466">
                  <c:v>8461</c:v>
                </c:pt>
                <c:pt idx="467">
                  <c:v>8486</c:v>
                </c:pt>
                <c:pt idx="468">
                  <c:v>8492</c:v>
                </c:pt>
                <c:pt idx="469">
                  <c:v>8490</c:v>
                </c:pt>
                <c:pt idx="470">
                  <c:v>8567</c:v>
                </c:pt>
                <c:pt idx="471">
                  <c:v>8664</c:v>
                </c:pt>
                <c:pt idx="472">
                  <c:v>8734</c:v>
                </c:pt>
                <c:pt idx="473">
                  <c:v>8830</c:v>
                </c:pt>
                <c:pt idx="474">
                  <c:v>8884</c:v>
                </c:pt>
                <c:pt idx="475">
                  <c:v>8887</c:v>
                </c:pt>
                <c:pt idx="476">
                  <c:v>8896</c:v>
                </c:pt>
                <c:pt idx="477">
                  <c:v>8987</c:v>
                </c:pt>
                <c:pt idx="478">
                  <c:v>9074</c:v>
                </c:pt>
                <c:pt idx="479">
                  <c:v>9076</c:v>
                </c:pt>
                <c:pt idx="480">
                  <c:v>9153</c:v>
                </c:pt>
                <c:pt idx="481">
                  <c:v>9290</c:v>
                </c:pt>
                <c:pt idx="482">
                  <c:v>9284</c:v>
                </c:pt>
                <c:pt idx="483">
                  <c:v>9291</c:v>
                </c:pt>
                <c:pt idx="484">
                  <c:v>9370</c:v>
                </c:pt>
                <c:pt idx="485">
                  <c:v>9349</c:v>
                </c:pt>
                <c:pt idx="486">
                  <c:v>9433</c:v>
                </c:pt>
                <c:pt idx="487">
                  <c:v>9500</c:v>
                </c:pt>
                <c:pt idx="488">
                  <c:v>9545</c:v>
                </c:pt>
                <c:pt idx="489">
                  <c:v>9540</c:v>
                </c:pt>
                <c:pt idx="490">
                  <c:v>9526</c:v>
                </c:pt>
                <c:pt idx="491">
                  <c:v>9557</c:v>
                </c:pt>
                <c:pt idx="492">
                  <c:v>9579</c:v>
                </c:pt>
                <c:pt idx="493">
                  <c:v>9623</c:v>
                </c:pt>
                <c:pt idx="494">
                  <c:v>9602</c:v>
                </c:pt>
                <c:pt idx="495">
                  <c:v>9634</c:v>
                </c:pt>
                <c:pt idx="496">
                  <c:v>9624</c:v>
                </c:pt>
                <c:pt idx="497">
                  <c:v>9618</c:v>
                </c:pt>
                <c:pt idx="498">
                  <c:v>9670</c:v>
                </c:pt>
                <c:pt idx="499">
                  <c:v>9682</c:v>
                </c:pt>
                <c:pt idx="500">
                  <c:v>9701</c:v>
                </c:pt>
                <c:pt idx="501">
                  <c:v>9734</c:v>
                </c:pt>
                <c:pt idx="502">
                  <c:v>9786</c:v>
                </c:pt>
                <c:pt idx="503">
                  <c:v>9781</c:v>
                </c:pt>
                <c:pt idx="504">
                  <c:v>9777</c:v>
                </c:pt>
                <c:pt idx="505">
                  <c:v>9772</c:v>
                </c:pt>
                <c:pt idx="506">
                  <c:v>9866</c:v>
                </c:pt>
                <c:pt idx="507">
                  <c:v>9976</c:v>
                </c:pt>
                <c:pt idx="508">
                  <c:v>10020</c:v>
                </c:pt>
                <c:pt idx="509">
                  <c:v>10091</c:v>
                </c:pt>
                <c:pt idx="510">
                  <c:v>10090</c:v>
                </c:pt>
                <c:pt idx="511">
                  <c:v>10063</c:v>
                </c:pt>
                <c:pt idx="512">
                  <c:v>10073</c:v>
                </c:pt>
                <c:pt idx="513">
                  <c:v>10248</c:v>
                </c:pt>
                <c:pt idx="514">
                  <c:v>10323</c:v>
                </c:pt>
                <c:pt idx="515">
                  <c:v>10363</c:v>
                </c:pt>
                <c:pt idx="516">
                  <c:v>10404</c:v>
                </c:pt>
                <c:pt idx="517">
                  <c:v>10408</c:v>
                </c:pt>
                <c:pt idx="518">
                  <c:v>10415</c:v>
                </c:pt>
                <c:pt idx="519">
                  <c:v>10523</c:v>
                </c:pt>
                <c:pt idx="520">
                  <c:v>10571</c:v>
                </c:pt>
                <c:pt idx="521">
                  <c:v>10633</c:v>
                </c:pt>
                <c:pt idx="522">
                  <c:v>10751</c:v>
                </c:pt>
                <c:pt idx="523">
                  <c:v>10887</c:v>
                </c:pt>
                <c:pt idx="524">
                  <c:v>10902</c:v>
                </c:pt>
                <c:pt idx="525">
                  <c:v>10920</c:v>
                </c:pt>
                <c:pt idx="526">
                  <c:v>11037</c:v>
                </c:pt>
                <c:pt idx="527">
                  <c:v>11128</c:v>
                </c:pt>
                <c:pt idx="528">
                  <c:v>11206</c:v>
                </c:pt>
                <c:pt idx="529">
                  <c:v>11311</c:v>
                </c:pt>
                <c:pt idx="530">
                  <c:v>11337</c:v>
                </c:pt>
                <c:pt idx="531">
                  <c:v>11345</c:v>
                </c:pt>
                <c:pt idx="532">
                  <c:v>11344</c:v>
                </c:pt>
                <c:pt idx="533">
                  <c:v>11434</c:v>
                </c:pt>
                <c:pt idx="534">
                  <c:v>11446</c:v>
                </c:pt>
                <c:pt idx="535">
                  <c:v>11508</c:v>
                </c:pt>
                <c:pt idx="536">
                  <c:v>11562</c:v>
                </c:pt>
                <c:pt idx="537">
                  <c:v>11602</c:v>
                </c:pt>
                <c:pt idx="538">
                  <c:v>11609</c:v>
                </c:pt>
                <c:pt idx="539">
                  <c:v>11600</c:v>
                </c:pt>
                <c:pt idx="540">
                  <c:v>11779</c:v>
                </c:pt>
                <c:pt idx="541">
                  <c:v>11883</c:v>
                </c:pt>
                <c:pt idx="542">
                  <c:v>11944</c:v>
                </c:pt>
                <c:pt idx="543">
                  <c:v>12027</c:v>
                </c:pt>
                <c:pt idx="544">
                  <c:v>12036</c:v>
                </c:pt>
                <c:pt idx="545">
                  <c:v>12039</c:v>
                </c:pt>
                <c:pt idx="546">
                  <c:v>12043</c:v>
                </c:pt>
                <c:pt idx="547">
                  <c:v>12086</c:v>
                </c:pt>
                <c:pt idx="548">
                  <c:v>12120</c:v>
                </c:pt>
                <c:pt idx="549">
                  <c:v>12018</c:v>
                </c:pt>
                <c:pt idx="550">
                  <c:v>12032</c:v>
                </c:pt>
                <c:pt idx="551">
                  <c:v>12066</c:v>
                </c:pt>
                <c:pt idx="552">
                  <c:v>12046</c:v>
                </c:pt>
                <c:pt idx="553">
                  <c:v>12041</c:v>
                </c:pt>
                <c:pt idx="554">
                  <c:v>12052</c:v>
                </c:pt>
                <c:pt idx="555">
                  <c:v>12109</c:v>
                </c:pt>
                <c:pt idx="556">
                  <c:v>12124</c:v>
                </c:pt>
                <c:pt idx="557">
                  <c:v>12171</c:v>
                </c:pt>
                <c:pt idx="558">
                  <c:v>12209</c:v>
                </c:pt>
                <c:pt idx="559">
                  <c:v>12200</c:v>
                </c:pt>
                <c:pt idx="560">
                  <c:v>12208</c:v>
                </c:pt>
                <c:pt idx="561">
                  <c:v>12240</c:v>
                </c:pt>
                <c:pt idx="562">
                  <c:v>12305</c:v>
                </c:pt>
                <c:pt idx="563">
                  <c:v>12361</c:v>
                </c:pt>
                <c:pt idx="564">
                  <c:v>12406</c:v>
                </c:pt>
                <c:pt idx="565">
                  <c:v>12422</c:v>
                </c:pt>
                <c:pt idx="566">
                  <c:v>12432</c:v>
                </c:pt>
                <c:pt idx="567">
                  <c:v>12440</c:v>
                </c:pt>
                <c:pt idx="568">
                  <c:v>12512</c:v>
                </c:pt>
                <c:pt idx="569">
                  <c:v>12561</c:v>
                </c:pt>
                <c:pt idx="570">
                  <c:v>12634</c:v>
                </c:pt>
                <c:pt idx="571">
                  <c:v>12629</c:v>
                </c:pt>
                <c:pt idx="572">
                  <c:v>12637</c:v>
                </c:pt>
                <c:pt idx="573">
                  <c:v>12621</c:v>
                </c:pt>
                <c:pt idx="574">
                  <c:v>12605</c:v>
                </c:pt>
                <c:pt idx="575">
                  <c:v>12695</c:v>
                </c:pt>
                <c:pt idx="576">
                  <c:v>12791</c:v>
                </c:pt>
                <c:pt idx="577">
                  <c:v>12988</c:v>
                </c:pt>
                <c:pt idx="578">
                  <c:v>13077</c:v>
                </c:pt>
                <c:pt idx="579">
                  <c:v>13168</c:v>
                </c:pt>
                <c:pt idx="580">
                  <c:v>13160</c:v>
                </c:pt>
                <c:pt idx="581">
                  <c:v>13169</c:v>
                </c:pt>
                <c:pt idx="582">
                  <c:v>13207</c:v>
                </c:pt>
                <c:pt idx="583">
                  <c:v>13301</c:v>
                </c:pt>
                <c:pt idx="584">
                  <c:v>13354</c:v>
                </c:pt>
                <c:pt idx="585">
                  <c:v>13431</c:v>
                </c:pt>
                <c:pt idx="586">
                  <c:v>13497</c:v>
                </c:pt>
                <c:pt idx="587">
                  <c:v>13497</c:v>
                </c:pt>
                <c:pt idx="588">
                  <c:v>13495</c:v>
                </c:pt>
                <c:pt idx="589">
                  <c:v>13628</c:v>
                </c:pt>
                <c:pt idx="590">
                  <c:v>13721</c:v>
                </c:pt>
                <c:pt idx="591">
                  <c:v>13723</c:v>
                </c:pt>
                <c:pt idx="592">
                  <c:v>13839</c:v>
                </c:pt>
                <c:pt idx="593">
                  <c:v>13889</c:v>
                </c:pt>
                <c:pt idx="594">
                  <c:v>13879</c:v>
                </c:pt>
                <c:pt idx="595">
                  <c:v>13876</c:v>
                </c:pt>
                <c:pt idx="596">
                  <c:v>13952</c:v>
                </c:pt>
                <c:pt idx="597">
                  <c:v>14028</c:v>
                </c:pt>
                <c:pt idx="598">
                  <c:v>14055</c:v>
                </c:pt>
                <c:pt idx="599">
                  <c:v>14133</c:v>
                </c:pt>
                <c:pt idx="600">
                  <c:v>14226</c:v>
                </c:pt>
                <c:pt idx="601">
                  <c:v>14237</c:v>
                </c:pt>
                <c:pt idx="602">
                  <c:v>14239</c:v>
                </c:pt>
                <c:pt idx="603">
                  <c:v>14313</c:v>
                </c:pt>
                <c:pt idx="604">
                  <c:v>14458</c:v>
                </c:pt>
                <c:pt idx="605">
                  <c:v>14553</c:v>
                </c:pt>
                <c:pt idx="606">
                  <c:v>14660</c:v>
                </c:pt>
                <c:pt idx="607">
                  <c:v>14695</c:v>
                </c:pt>
                <c:pt idx="608">
                  <c:v>14695</c:v>
                </c:pt>
                <c:pt idx="609">
                  <c:v>14708</c:v>
                </c:pt>
                <c:pt idx="610">
                  <c:v>14745</c:v>
                </c:pt>
                <c:pt idx="611">
                  <c:v>14812</c:v>
                </c:pt>
                <c:pt idx="612">
                  <c:v>15010</c:v>
                </c:pt>
                <c:pt idx="613">
                  <c:v>15188</c:v>
                </c:pt>
                <c:pt idx="614">
                  <c:v>15313</c:v>
                </c:pt>
                <c:pt idx="615">
                  <c:v>15329</c:v>
                </c:pt>
                <c:pt idx="616">
                  <c:v>15365</c:v>
                </c:pt>
                <c:pt idx="617">
                  <c:v>15519</c:v>
                </c:pt>
                <c:pt idx="618">
                  <c:v>15643</c:v>
                </c:pt>
                <c:pt idx="619">
                  <c:v>15774</c:v>
                </c:pt>
                <c:pt idx="620">
                  <c:v>15875</c:v>
                </c:pt>
                <c:pt idx="621">
                  <c:v>15990</c:v>
                </c:pt>
                <c:pt idx="622">
                  <c:v>16017</c:v>
                </c:pt>
                <c:pt idx="623">
                  <c:v>16033</c:v>
                </c:pt>
                <c:pt idx="624">
                  <c:v>16152</c:v>
                </c:pt>
                <c:pt idx="625">
                  <c:v>16334</c:v>
                </c:pt>
                <c:pt idx="626">
                  <c:v>16432</c:v>
                </c:pt>
                <c:pt idx="627">
                  <c:v>16566</c:v>
                </c:pt>
                <c:pt idx="628">
                  <c:v>16665</c:v>
                </c:pt>
                <c:pt idx="629">
                  <c:v>16668</c:v>
                </c:pt>
                <c:pt idx="630">
                  <c:v>16687</c:v>
                </c:pt>
                <c:pt idx="631">
                  <c:v>16786</c:v>
                </c:pt>
                <c:pt idx="632">
                  <c:v>16906</c:v>
                </c:pt>
                <c:pt idx="633">
                  <c:v>16998</c:v>
                </c:pt>
                <c:pt idx="634">
                  <c:v>17051</c:v>
                </c:pt>
                <c:pt idx="635">
                  <c:v>17092</c:v>
                </c:pt>
                <c:pt idx="636">
                  <c:v>17088</c:v>
                </c:pt>
                <c:pt idx="637">
                  <c:v>17102</c:v>
                </c:pt>
                <c:pt idx="638">
                  <c:v>17338</c:v>
                </c:pt>
                <c:pt idx="639">
                  <c:v>17487</c:v>
                </c:pt>
                <c:pt idx="640">
                  <c:v>17582</c:v>
                </c:pt>
                <c:pt idx="641">
                  <c:v>17718</c:v>
                </c:pt>
                <c:pt idx="642">
                  <c:v>17792</c:v>
                </c:pt>
                <c:pt idx="643">
                  <c:v>17790</c:v>
                </c:pt>
                <c:pt idx="644">
                  <c:v>17779</c:v>
                </c:pt>
                <c:pt idx="645">
                  <c:v>17864</c:v>
                </c:pt>
                <c:pt idx="646">
                  <c:v>17988</c:v>
                </c:pt>
                <c:pt idx="647">
                  <c:v>18111</c:v>
                </c:pt>
                <c:pt idx="648">
                  <c:v>18239</c:v>
                </c:pt>
                <c:pt idx="649">
                  <c:v>18346</c:v>
                </c:pt>
                <c:pt idx="650">
                  <c:v>18345</c:v>
                </c:pt>
                <c:pt idx="651">
                  <c:v>18371</c:v>
                </c:pt>
                <c:pt idx="652">
                  <c:v>18480</c:v>
                </c:pt>
                <c:pt idx="653">
                  <c:v>18541</c:v>
                </c:pt>
                <c:pt idx="654">
                  <c:v>18621</c:v>
                </c:pt>
                <c:pt idx="655">
                  <c:v>18757</c:v>
                </c:pt>
                <c:pt idx="656">
                  <c:v>18790</c:v>
                </c:pt>
                <c:pt idx="657">
                  <c:v>18779</c:v>
                </c:pt>
                <c:pt idx="658">
                  <c:v>18784</c:v>
                </c:pt>
                <c:pt idx="659">
                  <c:v>18929</c:v>
                </c:pt>
                <c:pt idx="660">
                  <c:v>19054</c:v>
                </c:pt>
                <c:pt idx="661">
                  <c:v>19178</c:v>
                </c:pt>
                <c:pt idx="662">
                  <c:v>19306</c:v>
                </c:pt>
                <c:pt idx="663">
                  <c:v>19404</c:v>
                </c:pt>
                <c:pt idx="664">
                  <c:v>19420</c:v>
                </c:pt>
                <c:pt idx="665">
                  <c:v>19428</c:v>
                </c:pt>
                <c:pt idx="666">
                  <c:v>19697</c:v>
                </c:pt>
                <c:pt idx="667">
                  <c:v>19857</c:v>
                </c:pt>
                <c:pt idx="668">
                  <c:v>19977</c:v>
                </c:pt>
                <c:pt idx="669">
                  <c:v>20000</c:v>
                </c:pt>
                <c:pt idx="670">
                  <c:v>20041</c:v>
                </c:pt>
                <c:pt idx="671">
                  <c:v>20044</c:v>
                </c:pt>
                <c:pt idx="672">
                  <c:v>20055</c:v>
                </c:pt>
                <c:pt idx="673">
                  <c:v>20227</c:v>
                </c:pt>
                <c:pt idx="674">
                  <c:v>20349</c:v>
                </c:pt>
                <c:pt idx="675">
                  <c:v>20451</c:v>
                </c:pt>
                <c:pt idx="676">
                  <c:v>20556</c:v>
                </c:pt>
                <c:pt idx="677">
                  <c:v>20651</c:v>
                </c:pt>
                <c:pt idx="678">
                  <c:v>20657</c:v>
                </c:pt>
                <c:pt idx="679">
                  <c:v>20572</c:v>
                </c:pt>
                <c:pt idx="680">
                  <c:v>20800</c:v>
                </c:pt>
                <c:pt idx="681">
                  <c:v>20952</c:v>
                </c:pt>
                <c:pt idx="682">
                  <c:v>21113</c:v>
                </c:pt>
                <c:pt idx="683">
                  <c:v>21235</c:v>
                </c:pt>
                <c:pt idx="684">
                  <c:v>21342</c:v>
                </c:pt>
                <c:pt idx="685">
                  <c:v>21336</c:v>
                </c:pt>
                <c:pt idx="686">
                  <c:v>21346</c:v>
                </c:pt>
                <c:pt idx="687">
                  <c:v>21429</c:v>
                </c:pt>
                <c:pt idx="688">
                  <c:v>21525</c:v>
                </c:pt>
                <c:pt idx="689">
                  <c:v>21502</c:v>
                </c:pt>
                <c:pt idx="690">
                  <c:v>21429</c:v>
                </c:pt>
                <c:pt idx="691">
                  <c:v>21349</c:v>
                </c:pt>
                <c:pt idx="692">
                  <c:v>21323</c:v>
                </c:pt>
                <c:pt idx="693">
                  <c:v>21330</c:v>
                </c:pt>
                <c:pt idx="694">
                  <c:v>21467</c:v>
                </c:pt>
                <c:pt idx="695">
                  <c:v>21581</c:v>
                </c:pt>
                <c:pt idx="696">
                  <c:v>21692</c:v>
                </c:pt>
                <c:pt idx="697">
                  <c:v>21896</c:v>
                </c:pt>
                <c:pt idx="698">
                  <c:v>21996</c:v>
                </c:pt>
                <c:pt idx="699">
                  <c:v>22000</c:v>
                </c:pt>
                <c:pt idx="700">
                  <c:v>22026</c:v>
                </c:pt>
                <c:pt idx="701">
                  <c:v>22137</c:v>
                </c:pt>
                <c:pt idx="702">
                  <c:v>22281</c:v>
                </c:pt>
                <c:pt idx="703">
                  <c:v>22461</c:v>
                </c:pt>
                <c:pt idx="704">
                  <c:v>22538</c:v>
                </c:pt>
                <c:pt idx="705">
                  <c:v>22572</c:v>
                </c:pt>
                <c:pt idx="706">
                  <c:v>22579</c:v>
                </c:pt>
                <c:pt idx="707">
                  <c:v>22580</c:v>
                </c:pt>
                <c:pt idx="708">
                  <c:v>22715</c:v>
                </c:pt>
                <c:pt idx="709">
                  <c:v>22835</c:v>
                </c:pt>
                <c:pt idx="710">
                  <c:v>22910</c:v>
                </c:pt>
                <c:pt idx="711">
                  <c:v>22978</c:v>
                </c:pt>
                <c:pt idx="712">
                  <c:v>23037</c:v>
                </c:pt>
                <c:pt idx="713">
                  <c:v>23026</c:v>
                </c:pt>
                <c:pt idx="714">
                  <c:v>23049</c:v>
                </c:pt>
                <c:pt idx="715">
                  <c:v>23208</c:v>
                </c:pt>
                <c:pt idx="716">
                  <c:v>23284</c:v>
                </c:pt>
                <c:pt idx="717">
                  <c:v>23409</c:v>
                </c:pt>
                <c:pt idx="718">
                  <c:v>23596</c:v>
                </c:pt>
                <c:pt idx="719">
                  <c:v>23630</c:v>
                </c:pt>
                <c:pt idx="720">
                  <c:v>23625</c:v>
                </c:pt>
                <c:pt idx="721">
                  <c:v>23599</c:v>
                </c:pt>
                <c:pt idx="722">
                  <c:v>23170</c:v>
                </c:pt>
                <c:pt idx="723">
                  <c:v>22633</c:v>
                </c:pt>
                <c:pt idx="724">
                  <c:v>22238</c:v>
                </c:pt>
                <c:pt idx="725">
                  <c:v>21877</c:v>
                </c:pt>
                <c:pt idx="726">
                  <c:v>21533</c:v>
                </c:pt>
                <c:pt idx="727">
                  <c:v>21490</c:v>
                </c:pt>
                <c:pt idx="728">
                  <c:v>21455</c:v>
                </c:pt>
                <c:pt idx="729">
                  <c:v>20998</c:v>
                </c:pt>
                <c:pt idx="730">
                  <c:v>20387</c:v>
                </c:pt>
                <c:pt idx="731">
                  <c:v>20267</c:v>
                </c:pt>
                <c:pt idx="732">
                  <c:v>20266</c:v>
                </c:pt>
                <c:pt idx="733">
                  <c:v>20279</c:v>
                </c:pt>
                <c:pt idx="734">
                  <c:v>20268</c:v>
                </c:pt>
                <c:pt idx="735">
                  <c:v>20250</c:v>
                </c:pt>
                <c:pt idx="736">
                  <c:v>20448</c:v>
                </c:pt>
                <c:pt idx="737">
                  <c:v>20575</c:v>
                </c:pt>
                <c:pt idx="738">
                  <c:v>20648</c:v>
                </c:pt>
                <c:pt idx="739">
                  <c:v>20767</c:v>
                </c:pt>
                <c:pt idx="740">
                  <c:v>20895</c:v>
                </c:pt>
                <c:pt idx="741">
                  <c:v>20878</c:v>
                </c:pt>
                <c:pt idx="742">
                  <c:v>20908</c:v>
                </c:pt>
                <c:pt idx="743">
                  <c:v>21147</c:v>
                </c:pt>
                <c:pt idx="744">
                  <c:v>21368</c:v>
                </c:pt>
                <c:pt idx="745">
                  <c:v>21607</c:v>
                </c:pt>
                <c:pt idx="746">
                  <c:v>21929</c:v>
                </c:pt>
                <c:pt idx="747">
                  <c:v>22133</c:v>
                </c:pt>
                <c:pt idx="748">
                  <c:v>22134</c:v>
                </c:pt>
                <c:pt idx="749">
                  <c:v>22183</c:v>
                </c:pt>
                <c:pt idx="750">
                  <c:v>22865</c:v>
                </c:pt>
                <c:pt idx="751">
                  <c:v>23631</c:v>
                </c:pt>
                <c:pt idx="752">
                  <c:v>24248</c:v>
                </c:pt>
                <c:pt idx="753">
                  <c:v>24765</c:v>
                </c:pt>
                <c:pt idx="754">
                  <c:v>25269</c:v>
                </c:pt>
                <c:pt idx="755">
                  <c:v>25297</c:v>
                </c:pt>
                <c:pt idx="756">
                  <c:v>25366</c:v>
                </c:pt>
                <c:pt idx="757">
                  <c:v>25932</c:v>
                </c:pt>
                <c:pt idx="758">
                  <c:v>26580</c:v>
                </c:pt>
                <c:pt idx="759">
                  <c:v>27754</c:v>
                </c:pt>
                <c:pt idx="760">
                  <c:v>28103</c:v>
                </c:pt>
                <c:pt idx="761">
                  <c:v>28386</c:v>
                </c:pt>
                <c:pt idx="762">
                  <c:v>28389</c:v>
                </c:pt>
                <c:pt idx="763">
                  <c:v>28392</c:v>
                </c:pt>
                <c:pt idx="764">
                  <c:v>28626</c:v>
                </c:pt>
                <c:pt idx="765">
                  <c:v>28847</c:v>
                </c:pt>
                <c:pt idx="766">
                  <c:v>29058</c:v>
                </c:pt>
                <c:pt idx="767">
                  <c:v>29320</c:v>
                </c:pt>
                <c:pt idx="768">
                  <c:v>29466</c:v>
                </c:pt>
                <c:pt idx="769">
                  <c:v>29478</c:v>
                </c:pt>
                <c:pt idx="770">
                  <c:v>29504</c:v>
                </c:pt>
                <c:pt idx="771">
                  <c:v>29690</c:v>
                </c:pt>
                <c:pt idx="772">
                  <c:v>29816</c:v>
                </c:pt>
                <c:pt idx="773">
                  <c:v>30030</c:v>
                </c:pt>
                <c:pt idx="774">
                  <c:v>30225</c:v>
                </c:pt>
                <c:pt idx="775">
                  <c:v>30402</c:v>
                </c:pt>
                <c:pt idx="776">
                  <c:v>30410</c:v>
                </c:pt>
                <c:pt idx="777">
                  <c:v>30434</c:v>
                </c:pt>
                <c:pt idx="778">
                  <c:v>30470</c:v>
                </c:pt>
                <c:pt idx="779">
                  <c:v>30618</c:v>
                </c:pt>
                <c:pt idx="780">
                  <c:v>30786</c:v>
                </c:pt>
                <c:pt idx="781">
                  <c:v>30920</c:v>
                </c:pt>
                <c:pt idx="782">
                  <c:v>31049</c:v>
                </c:pt>
                <c:pt idx="783">
                  <c:v>31072</c:v>
                </c:pt>
                <c:pt idx="784">
                  <c:v>31107</c:v>
                </c:pt>
                <c:pt idx="785">
                  <c:v>31368</c:v>
                </c:pt>
                <c:pt idx="786">
                  <c:v>31522</c:v>
                </c:pt>
                <c:pt idx="787">
                  <c:v>31707</c:v>
                </c:pt>
                <c:pt idx="788">
                  <c:v>31875</c:v>
                </c:pt>
                <c:pt idx="789">
                  <c:v>32049</c:v>
                </c:pt>
                <c:pt idx="790">
                  <c:v>32046</c:v>
                </c:pt>
                <c:pt idx="791">
                  <c:v>32078</c:v>
                </c:pt>
                <c:pt idx="792">
                  <c:v>32314</c:v>
                </c:pt>
                <c:pt idx="793">
                  <c:v>32484</c:v>
                </c:pt>
                <c:pt idx="794">
                  <c:v>32654</c:v>
                </c:pt>
                <c:pt idx="795">
                  <c:v>32766</c:v>
                </c:pt>
                <c:pt idx="796">
                  <c:v>32772</c:v>
                </c:pt>
                <c:pt idx="797">
                  <c:v>32785</c:v>
                </c:pt>
                <c:pt idx="798">
                  <c:v>32799</c:v>
                </c:pt>
                <c:pt idx="799">
                  <c:v>32965</c:v>
                </c:pt>
                <c:pt idx="800">
                  <c:v>33138</c:v>
                </c:pt>
                <c:pt idx="801">
                  <c:v>33311</c:v>
                </c:pt>
                <c:pt idx="802">
                  <c:v>33476</c:v>
                </c:pt>
                <c:pt idx="803">
                  <c:v>33588</c:v>
                </c:pt>
                <c:pt idx="804">
                  <c:v>33566</c:v>
                </c:pt>
                <c:pt idx="805">
                  <c:v>33566</c:v>
                </c:pt>
                <c:pt idx="806">
                  <c:v>33934</c:v>
                </c:pt>
                <c:pt idx="807">
                  <c:v>34142</c:v>
                </c:pt>
                <c:pt idx="808">
                  <c:v>34373</c:v>
                </c:pt>
                <c:pt idx="809">
                  <c:v>34510</c:v>
                </c:pt>
                <c:pt idx="810">
                  <c:v>34626</c:v>
                </c:pt>
                <c:pt idx="811">
                  <c:v>34619</c:v>
                </c:pt>
                <c:pt idx="812">
                  <c:v>34609</c:v>
                </c:pt>
                <c:pt idx="813">
                  <c:v>34753</c:v>
                </c:pt>
                <c:pt idx="814">
                  <c:v>35022</c:v>
                </c:pt>
                <c:pt idx="815">
                  <c:v>35208</c:v>
                </c:pt>
                <c:pt idx="816">
                  <c:v>35384</c:v>
                </c:pt>
                <c:pt idx="817">
                  <c:v>35493</c:v>
                </c:pt>
                <c:pt idx="818">
                  <c:v>35501</c:v>
                </c:pt>
                <c:pt idx="819">
                  <c:v>35482</c:v>
                </c:pt>
                <c:pt idx="820">
                  <c:v>35788</c:v>
                </c:pt>
                <c:pt idx="821">
                  <c:v>36049</c:v>
                </c:pt>
                <c:pt idx="822">
                  <c:v>36209</c:v>
                </c:pt>
                <c:pt idx="823">
                  <c:v>36337</c:v>
                </c:pt>
                <c:pt idx="824">
                  <c:v>36417</c:v>
                </c:pt>
                <c:pt idx="825">
                  <c:v>36437</c:v>
                </c:pt>
                <c:pt idx="826">
                  <c:v>36415</c:v>
                </c:pt>
                <c:pt idx="827">
                  <c:v>36700</c:v>
                </c:pt>
                <c:pt idx="828">
                  <c:v>36861</c:v>
                </c:pt>
                <c:pt idx="829">
                  <c:v>36942</c:v>
                </c:pt>
                <c:pt idx="830">
                  <c:v>37031</c:v>
                </c:pt>
                <c:pt idx="831">
                  <c:v>37094</c:v>
                </c:pt>
                <c:pt idx="832">
                  <c:v>37098</c:v>
                </c:pt>
                <c:pt idx="833">
                  <c:v>37091</c:v>
                </c:pt>
                <c:pt idx="834">
                  <c:v>37193</c:v>
                </c:pt>
                <c:pt idx="835">
                  <c:v>37320</c:v>
                </c:pt>
                <c:pt idx="836">
                  <c:v>37312</c:v>
                </c:pt>
                <c:pt idx="837">
                  <c:v>37259</c:v>
                </c:pt>
                <c:pt idx="838">
                  <c:v>36975</c:v>
                </c:pt>
                <c:pt idx="839">
                  <c:v>36931</c:v>
                </c:pt>
                <c:pt idx="840">
                  <c:v>36902</c:v>
                </c:pt>
                <c:pt idx="841">
                  <c:v>36684</c:v>
                </c:pt>
                <c:pt idx="842">
                  <c:v>36754</c:v>
                </c:pt>
                <c:pt idx="843">
                  <c:v>36907</c:v>
                </c:pt>
                <c:pt idx="844">
                  <c:v>36878</c:v>
                </c:pt>
                <c:pt idx="845">
                  <c:v>36925</c:v>
                </c:pt>
                <c:pt idx="846">
                  <c:v>36917</c:v>
                </c:pt>
                <c:pt idx="847">
                  <c:v>36910</c:v>
                </c:pt>
                <c:pt idx="848">
                  <c:v>36929</c:v>
                </c:pt>
                <c:pt idx="849">
                  <c:v>37044</c:v>
                </c:pt>
                <c:pt idx="850">
                  <c:v>36818</c:v>
                </c:pt>
                <c:pt idx="851">
                  <c:v>36924</c:v>
                </c:pt>
                <c:pt idx="852">
                  <c:v>36994</c:v>
                </c:pt>
                <c:pt idx="853">
                  <c:v>36998</c:v>
                </c:pt>
                <c:pt idx="854">
                  <c:v>36987</c:v>
                </c:pt>
                <c:pt idx="855">
                  <c:v>37010</c:v>
                </c:pt>
                <c:pt idx="856">
                  <c:v>37189</c:v>
                </c:pt>
                <c:pt idx="857">
                  <c:v>37289</c:v>
                </c:pt>
                <c:pt idx="858">
                  <c:v>37320</c:v>
                </c:pt>
                <c:pt idx="859">
                  <c:v>37504</c:v>
                </c:pt>
                <c:pt idx="860">
                  <c:v>37509</c:v>
                </c:pt>
                <c:pt idx="861">
                  <c:v>37507</c:v>
                </c:pt>
                <c:pt idx="862">
                  <c:v>37786</c:v>
                </c:pt>
                <c:pt idx="863">
                  <c:v>37965</c:v>
                </c:pt>
                <c:pt idx="864">
                  <c:v>38144</c:v>
                </c:pt>
                <c:pt idx="865">
                  <c:v>38458</c:v>
                </c:pt>
                <c:pt idx="866">
                  <c:v>38936</c:v>
                </c:pt>
                <c:pt idx="867">
                  <c:v>38941</c:v>
                </c:pt>
                <c:pt idx="868">
                  <c:v>38974</c:v>
                </c:pt>
                <c:pt idx="869">
                  <c:v>39493</c:v>
                </c:pt>
                <c:pt idx="870">
                  <c:v>39796</c:v>
                </c:pt>
                <c:pt idx="871">
                  <c:v>39980</c:v>
                </c:pt>
                <c:pt idx="872">
                  <c:v>40186</c:v>
                </c:pt>
                <c:pt idx="873">
                  <c:v>40350</c:v>
                </c:pt>
                <c:pt idx="874">
                  <c:v>40338</c:v>
                </c:pt>
                <c:pt idx="875">
                  <c:v>40309</c:v>
                </c:pt>
                <c:pt idx="876">
                  <c:v>40168</c:v>
                </c:pt>
                <c:pt idx="877">
                  <c:v>40353</c:v>
                </c:pt>
                <c:pt idx="878">
                  <c:v>40780</c:v>
                </c:pt>
                <c:pt idx="879">
                  <c:v>40716</c:v>
                </c:pt>
                <c:pt idx="880">
                  <c:v>40716</c:v>
                </c:pt>
                <c:pt idx="881">
                  <c:v>40702</c:v>
                </c:pt>
                <c:pt idx="882">
                  <c:v>40716</c:v>
                </c:pt>
                <c:pt idx="883">
                  <c:v>40924</c:v>
                </c:pt>
                <c:pt idx="884">
                  <c:v>41079</c:v>
                </c:pt>
                <c:pt idx="885">
                  <c:v>41169</c:v>
                </c:pt>
                <c:pt idx="886">
                  <c:v>41286</c:v>
                </c:pt>
                <c:pt idx="887">
                  <c:v>41359</c:v>
                </c:pt>
                <c:pt idx="888">
                  <c:v>41360</c:v>
                </c:pt>
                <c:pt idx="889">
                  <c:v>41354</c:v>
                </c:pt>
                <c:pt idx="890">
                  <c:v>41279</c:v>
                </c:pt>
                <c:pt idx="891">
                  <c:v>41487</c:v>
                </c:pt>
                <c:pt idx="892">
                  <c:v>41569</c:v>
                </c:pt>
                <c:pt idx="893">
                  <c:v>41700</c:v>
                </c:pt>
                <c:pt idx="894">
                  <c:v>41825</c:v>
                </c:pt>
                <c:pt idx="895">
                  <c:v>41838</c:v>
                </c:pt>
                <c:pt idx="896">
                  <c:v>41845</c:v>
                </c:pt>
                <c:pt idx="897">
                  <c:v>42110</c:v>
                </c:pt>
                <c:pt idx="898">
                  <c:v>42312</c:v>
                </c:pt>
                <c:pt idx="899">
                  <c:v>42491</c:v>
                </c:pt>
                <c:pt idx="900">
                  <c:v>42580</c:v>
                </c:pt>
                <c:pt idx="901">
                  <c:v>42633</c:v>
                </c:pt>
                <c:pt idx="902">
                  <c:v>42643</c:v>
                </c:pt>
                <c:pt idx="903">
                  <c:v>42669</c:v>
                </c:pt>
                <c:pt idx="904">
                  <c:v>43156</c:v>
                </c:pt>
                <c:pt idx="905">
                  <c:v>43381</c:v>
                </c:pt>
                <c:pt idx="906">
                  <c:v>43499</c:v>
                </c:pt>
                <c:pt idx="907">
                  <c:v>43846</c:v>
                </c:pt>
                <c:pt idx="908">
                  <c:v>44039</c:v>
                </c:pt>
                <c:pt idx="909">
                  <c:v>44062</c:v>
                </c:pt>
                <c:pt idx="910">
                  <c:v>44105</c:v>
                </c:pt>
                <c:pt idx="911">
                  <c:v>44283</c:v>
                </c:pt>
                <c:pt idx="912">
                  <c:v>44426</c:v>
                </c:pt>
                <c:pt idx="913">
                  <c:v>44534</c:v>
                </c:pt>
                <c:pt idx="914">
                  <c:v>44337</c:v>
                </c:pt>
                <c:pt idx="915">
                  <c:v>44224</c:v>
                </c:pt>
                <c:pt idx="916">
                  <c:v>44217</c:v>
                </c:pt>
                <c:pt idx="917">
                  <c:v>44209</c:v>
                </c:pt>
                <c:pt idx="918">
                  <c:v>44608</c:v>
                </c:pt>
                <c:pt idx="919">
                  <c:v>44663</c:v>
                </c:pt>
                <c:pt idx="920">
                  <c:v>44809</c:v>
                </c:pt>
                <c:pt idx="921">
                  <c:v>44931</c:v>
                </c:pt>
                <c:pt idx="922">
                  <c:v>44987</c:v>
                </c:pt>
                <c:pt idx="923">
                  <c:v>44997</c:v>
                </c:pt>
                <c:pt idx="924">
                  <c:v>45008</c:v>
                </c:pt>
                <c:pt idx="925">
                  <c:v>45076</c:v>
                </c:pt>
                <c:pt idx="926">
                  <c:v>45014</c:v>
                </c:pt>
                <c:pt idx="927">
                  <c:v>44804</c:v>
                </c:pt>
                <c:pt idx="928">
                  <c:v>43925</c:v>
                </c:pt>
                <c:pt idx="929">
                  <c:v>43266</c:v>
                </c:pt>
                <c:pt idx="930">
                  <c:v>43183</c:v>
                </c:pt>
                <c:pt idx="931">
                  <c:v>45401</c:v>
                </c:pt>
                <c:pt idx="932">
                  <c:v>45529</c:v>
                </c:pt>
                <c:pt idx="933">
                  <c:v>45608</c:v>
                </c:pt>
                <c:pt idx="934">
                  <c:v>45632</c:v>
                </c:pt>
                <c:pt idx="935">
                  <c:v>45598</c:v>
                </c:pt>
                <c:pt idx="936">
                  <c:v>45607</c:v>
                </c:pt>
                <c:pt idx="937">
                  <c:v>45602</c:v>
                </c:pt>
                <c:pt idx="938">
                  <c:v>45599</c:v>
                </c:pt>
                <c:pt idx="939">
                  <c:v>45761</c:v>
                </c:pt>
                <c:pt idx="940">
                  <c:v>45927</c:v>
                </c:pt>
                <c:pt idx="941">
                  <c:v>46106</c:v>
                </c:pt>
                <c:pt idx="942">
                  <c:v>46515</c:v>
                </c:pt>
                <c:pt idx="943">
                  <c:v>46678</c:v>
                </c:pt>
                <c:pt idx="944">
                  <c:v>46682</c:v>
                </c:pt>
                <c:pt idx="945">
                  <c:v>46713</c:v>
                </c:pt>
                <c:pt idx="946">
                  <c:v>46910</c:v>
                </c:pt>
                <c:pt idx="947">
                  <c:v>47082</c:v>
                </c:pt>
                <c:pt idx="948">
                  <c:v>47263</c:v>
                </c:pt>
                <c:pt idx="949">
                  <c:v>47358</c:v>
                </c:pt>
                <c:pt idx="950">
                  <c:v>47438</c:v>
                </c:pt>
                <c:pt idx="951">
                  <c:v>47435</c:v>
                </c:pt>
                <c:pt idx="952">
                  <c:v>47422</c:v>
                </c:pt>
                <c:pt idx="953">
                  <c:v>47620</c:v>
                </c:pt>
                <c:pt idx="954">
                  <c:v>47695</c:v>
                </c:pt>
                <c:pt idx="955">
                  <c:v>47833</c:v>
                </c:pt>
                <c:pt idx="956">
                  <c:v>47762</c:v>
                </c:pt>
                <c:pt idx="957">
                  <c:v>47779</c:v>
                </c:pt>
                <c:pt idx="958">
                  <c:v>47781</c:v>
                </c:pt>
                <c:pt idx="959">
                  <c:v>47765</c:v>
                </c:pt>
                <c:pt idx="960">
                  <c:v>47950</c:v>
                </c:pt>
                <c:pt idx="961">
                  <c:v>48211</c:v>
                </c:pt>
                <c:pt idx="962">
                  <c:v>48379</c:v>
                </c:pt>
                <c:pt idx="963">
                  <c:v>48661</c:v>
                </c:pt>
                <c:pt idx="964">
                  <c:v>48802</c:v>
                </c:pt>
                <c:pt idx="965">
                  <c:v>48814</c:v>
                </c:pt>
                <c:pt idx="966">
                  <c:v>48810</c:v>
                </c:pt>
                <c:pt idx="967">
                  <c:v>49022</c:v>
                </c:pt>
                <c:pt idx="968">
                  <c:v>49224</c:v>
                </c:pt>
                <c:pt idx="969">
                  <c:v>49486</c:v>
                </c:pt>
                <c:pt idx="970">
                  <c:v>49621</c:v>
                </c:pt>
                <c:pt idx="971">
                  <c:v>49688</c:v>
                </c:pt>
                <c:pt idx="972">
                  <c:v>49675</c:v>
                </c:pt>
                <c:pt idx="973">
                  <c:v>49709</c:v>
                </c:pt>
                <c:pt idx="974">
                  <c:v>49596</c:v>
                </c:pt>
                <c:pt idx="975">
                  <c:v>49968</c:v>
                </c:pt>
                <c:pt idx="976">
                  <c:v>50300</c:v>
                </c:pt>
                <c:pt idx="977">
                  <c:v>50573</c:v>
                </c:pt>
                <c:pt idx="978">
                  <c:v>50801</c:v>
                </c:pt>
                <c:pt idx="979">
                  <c:v>50828</c:v>
                </c:pt>
                <c:pt idx="980">
                  <c:v>50862</c:v>
                </c:pt>
                <c:pt idx="981">
                  <c:v>51409</c:v>
                </c:pt>
                <c:pt idx="982">
                  <c:v>51753</c:v>
                </c:pt>
                <c:pt idx="983">
                  <c:v>52073</c:v>
                </c:pt>
                <c:pt idx="984">
                  <c:v>52494</c:v>
                </c:pt>
                <c:pt idx="985">
                  <c:v>52778</c:v>
                </c:pt>
                <c:pt idx="986">
                  <c:v>52791</c:v>
                </c:pt>
                <c:pt idx="987">
                  <c:v>52814</c:v>
                </c:pt>
                <c:pt idx="988">
                  <c:v>53054</c:v>
                </c:pt>
                <c:pt idx="989">
                  <c:v>53386</c:v>
                </c:pt>
                <c:pt idx="990">
                  <c:v>53631</c:v>
                </c:pt>
                <c:pt idx="991">
                  <c:v>53855</c:v>
                </c:pt>
                <c:pt idx="992">
                  <c:v>54053</c:v>
                </c:pt>
                <c:pt idx="993">
                  <c:v>54055</c:v>
                </c:pt>
                <c:pt idx="994">
                  <c:v>54071</c:v>
                </c:pt>
                <c:pt idx="995">
                  <c:v>54442</c:v>
                </c:pt>
                <c:pt idx="996">
                  <c:v>54755</c:v>
                </c:pt>
                <c:pt idx="997">
                  <c:v>54986</c:v>
                </c:pt>
                <c:pt idx="998">
                  <c:v>55154</c:v>
                </c:pt>
                <c:pt idx="999">
                  <c:v>55533</c:v>
                </c:pt>
                <c:pt idx="1000">
                  <c:v>55533</c:v>
                </c:pt>
                <c:pt idx="1001">
                  <c:v>55550</c:v>
                </c:pt>
                <c:pt idx="1002">
                  <c:v>56303</c:v>
                </c:pt>
                <c:pt idx="1003">
                  <c:v>56744</c:v>
                </c:pt>
                <c:pt idx="1004">
                  <c:v>56914</c:v>
                </c:pt>
                <c:pt idx="1005">
                  <c:v>57037</c:v>
                </c:pt>
                <c:pt idx="1006">
                  <c:v>57137</c:v>
                </c:pt>
                <c:pt idx="1007">
                  <c:v>57106</c:v>
                </c:pt>
                <c:pt idx="1008">
                  <c:v>57088</c:v>
                </c:pt>
                <c:pt idx="1009">
                  <c:v>57330</c:v>
                </c:pt>
                <c:pt idx="1010">
                  <c:v>57555</c:v>
                </c:pt>
                <c:pt idx="1011">
                  <c:v>57865</c:v>
                </c:pt>
                <c:pt idx="1012">
                  <c:v>58091</c:v>
                </c:pt>
                <c:pt idx="1013">
                  <c:v>58227</c:v>
                </c:pt>
                <c:pt idx="1014">
                  <c:v>58245</c:v>
                </c:pt>
                <c:pt idx="1015">
                  <c:v>58272</c:v>
                </c:pt>
                <c:pt idx="1016">
                  <c:v>58461</c:v>
                </c:pt>
                <c:pt idx="1017">
                  <c:v>58740</c:v>
                </c:pt>
                <c:pt idx="1018">
                  <c:v>58929</c:v>
                </c:pt>
                <c:pt idx="1019">
                  <c:v>59082</c:v>
                </c:pt>
                <c:pt idx="1020">
                  <c:v>59218</c:v>
                </c:pt>
                <c:pt idx="1021">
                  <c:v>59221</c:v>
                </c:pt>
                <c:pt idx="1022">
                  <c:v>59248</c:v>
                </c:pt>
                <c:pt idx="1023">
                  <c:v>59533</c:v>
                </c:pt>
                <c:pt idx="1024">
                  <c:v>59669</c:v>
                </c:pt>
                <c:pt idx="1025">
                  <c:v>59809</c:v>
                </c:pt>
                <c:pt idx="1026">
                  <c:v>59917</c:v>
                </c:pt>
                <c:pt idx="1027">
                  <c:v>59866</c:v>
                </c:pt>
                <c:pt idx="1028">
                  <c:v>59843</c:v>
                </c:pt>
              </c:numCache>
            </c:numRef>
          </c:val>
          <c:extLst>
            <c:ext xmlns:c16="http://schemas.microsoft.com/office/drawing/2014/chart" uri="{C3380CC4-5D6E-409C-BE32-E72D297353CC}">
              <c16:uniqueId val="{00000000-B8D1-4E84-8F79-D9FAA55A1D31}"/>
            </c:ext>
          </c:extLst>
        </c:ser>
        <c:dLbls>
          <c:showLegendKey val="0"/>
          <c:showVal val="0"/>
          <c:showCatName val="0"/>
          <c:showSerName val="0"/>
          <c:showPercent val="0"/>
          <c:showBubbleSize val="0"/>
        </c:dLbls>
        <c:axId val="320791464"/>
        <c:axId val="320790808"/>
      </c:areaChart>
      <c:catAx>
        <c:axId val="320791464"/>
        <c:scaling>
          <c:orientation val="minMax"/>
        </c:scaling>
        <c:delete val="1"/>
        <c:axPos val="b"/>
        <c:numFmt formatCode="General" sourceLinked="1"/>
        <c:majorTickMark val="out"/>
        <c:minorTickMark val="none"/>
        <c:tickLblPos val="nextTo"/>
        <c:crossAx val="320790808"/>
        <c:crosses val="autoZero"/>
        <c:auto val="1"/>
        <c:lblAlgn val="ctr"/>
        <c:lblOffset val="100"/>
        <c:noMultiLvlLbl val="0"/>
      </c:catAx>
      <c:valAx>
        <c:axId val="320790808"/>
        <c:scaling>
          <c:orientation val="minMax"/>
        </c:scaling>
        <c:delete val="1"/>
        <c:axPos val="l"/>
        <c:numFmt formatCode="0" sourceLinked="1"/>
        <c:majorTickMark val="none"/>
        <c:minorTickMark val="none"/>
        <c:tickLblPos val="nextTo"/>
        <c:crossAx val="32079146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rgbClr val="7030A0"/>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91E949A8-D0DB-45D6-AFEA-87BB5B4C59AC}">
      <dgm:prSet custT="1"/>
      <dgm:spPr/>
      <dgm:t>
        <a:bodyPr/>
        <a:lstStyle/>
        <a:p>
          <a:pPr>
            <a:lnSpc>
              <a:spcPct val="150000"/>
            </a:lnSpc>
            <a:buFont typeface="Wingdings" panose="05000000000000000000" pitchFamily="2" charset="2"/>
            <a:buChar char="ü"/>
          </a:pPr>
          <a:r>
            <a:rPr lang="en-GB" sz="1100" dirty="0"/>
            <a:t>Types of Data</a:t>
          </a:r>
        </a:p>
      </dgm:t>
    </dgm:pt>
    <dgm:pt modelId="{88AB4FEF-F0AB-41E6-825B-7BB5036112BE}" type="parTrans" cxnId="{B04F7D0E-7BE3-4B2E-8DBF-B618D0D69FFF}">
      <dgm:prSet/>
      <dgm:spPr/>
      <dgm:t>
        <a:bodyPr/>
        <a:lstStyle/>
        <a:p>
          <a:endParaRPr lang="en-GB"/>
        </a:p>
      </dgm:t>
    </dgm:pt>
    <dgm:pt modelId="{CCB17F46-CBFD-4518-AF55-D1618A2CE9B0}" type="sibTrans" cxnId="{B04F7D0E-7BE3-4B2E-8DBF-B618D0D69FFF}">
      <dgm:prSet/>
      <dgm:spPr/>
      <dgm:t>
        <a:bodyPr/>
        <a:lstStyle/>
        <a:p>
          <a:endParaRPr lang="en-GB"/>
        </a:p>
      </dgm:t>
    </dgm:pt>
    <dgm:pt modelId="{A35271C9-96CA-4492-AFC3-EA203FF15D23}">
      <dgm:prSet custT="1"/>
      <dgm:spPr/>
      <dgm:t>
        <a:bodyPr/>
        <a:lstStyle/>
        <a:p>
          <a:pPr>
            <a:lnSpc>
              <a:spcPct val="150000"/>
            </a:lnSpc>
            <a:buFont typeface="Wingdings" panose="05000000000000000000" pitchFamily="2" charset="2"/>
            <a:buChar char="ü"/>
          </a:pPr>
          <a:r>
            <a:rPr lang="en-GB" sz="1100" dirty="0"/>
            <a:t>Common Data Service</a:t>
          </a:r>
        </a:p>
      </dgm:t>
    </dgm:pt>
    <dgm:pt modelId="{C9749068-2E5A-46D9-A49D-4C67C782AD5F}" type="parTrans" cxnId="{1A106C41-EB2E-4FCB-91A1-EFA390264D43}">
      <dgm:prSet/>
      <dgm:spPr/>
      <dgm:t>
        <a:bodyPr/>
        <a:lstStyle/>
        <a:p>
          <a:endParaRPr lang="en-GB"/>
        </a:p>
      </dgm:t>
    </dgm:pt>
    <dgm:pt modelId="{6BE912DD-AD01-4052-B1C1-00A2305A6F29}" type="sibTrans" cxnId="{1A106C41-EB2E-4FCB-91A1-EFA390264D43}">
      <dgm:prSet/>
      <dgm:spPr/>
      <dgm:t>
        <a:bodyPr/>
        <a:lstStyle/>
        <a:p>
          <a:endParaRPr lang="en-GB"/>
        </a:p>
      </dgm:t>
    </dgm:pt>
    <dgm:pt modelId="{52D2D65A-CEEF-4430-B671-82151A5F9DEB}">
      <dgm:prSet custT="1"/>
      <dgm:spPr/>
      <dgm:t>
        <a:bodyPr/>
        <a:lstStyle/>
        <a:p>
          <a:pPr>
            <a:lnSpc>
              <a:spcPct val="150000"/>
            </a:lnSpc>
            <a:buFont typeface="Wingdings" panose="05000000000000000000" pitchFamily="2" charset="2"/>
            <a:buChar char="ü"/>
          </a:pPr>
          <a:r>
            <a:rPr lang="en-GB" sz="1100" dirty="0"/>
            <a:t>Model-driven Apps</a:t>
          </a:r>
        </a:p>
      </dgm:t>
    </dgm:pt>
    <dgm:pt modelId="{DE8769B0-1CAE-430F-A9D2-A76BE1DDA4E7}" type="parTrans" cxnId="{FB85D480-2E5A-48F6-BF38-2F9FA0DD0BFF}">
      <dgm:prSet/>
      <dgm:spPr/>
      <dgm:t>
        <a:bodyPr/>
        <a:lstStyle/>
        <a:p>
          <a:endParaRPr lang="en-GB"/>
        </a:p>
      </dgm:t>
    </dgm:pt>
    <dgm:pt modelId="{877968E3-CBA1-4080-B7C7-4558A09093D8}" type="sibTrans" cxnId="{FB85D480-2E5A-48F6-BF38-2F9FA0DD0BFF}">
      <dgm:prSet/>
      <dgm:spPr/>
      <dgm:t>
        <a:bodyPr/>
        <a:lstStyle/>
        <a:p>
          <a:endParaRPr lang="en-GB"/>
        </a:p>
      </dgm:t>
    </dgm:pt>
    <dgm:pt modelId="{7527A83A-283D-4D0E-B2BC-B0033889DBFC}">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E7EFE795-1C97-4AE4-B90D-4FD89369AF5E}" type="parTrans" cxnId="{4400E9A0-9DE6-48B0-939F-A20AE8278AAB}">
      <dgm:prSet/>
      <dgm:spPr/>
      <dgm:t>
        <a:bodyPr/>
        <a:lstStyle/>
        <a:p>
          <a:endParaRPr lang="en-GB"/>
        </a:p>
      </dgm:t>
    </dgm:pt>
    <dgm:pt modelId="{B8858D32-B70D-4423-B68E-3F8D7303779E}" type="sibTrans" cxnId="{4400E9A0-9DE6-48B0-939F-A20AE8278AAB}">
      <dgm:prSet/>
      <dgm:spPr/>
      <dgm:t>
        <a:bodyPr/>
        <a:lstStyle/>
        <a:p>
          <a:endParaRPr lang="en-GB"/>
        </a:p>
      </dgm:t>
    </dgm:pt>
    <dgm:pt modelId="{D49771B6-E973-4F0D-8DAD-96E705D1FA1E}">
      <dgm:prSet custT="1"/>
      <dgm:spPr/>
      <dgm:t>
        <a:bodyPr/>
        <a:lstStyle/>
        <a:p>
          <a:pPr>
            <a:lnSpc>
              <a:spcPct val="150000"/>
            </a:lnSpc>
            <a:buFont typeface="Wingdings" panose="05000000000000000000" pitchFamily="2" charset="2"/>
            <a:buChar char="ü"/>
          </a:pPr>
          <a:r>
            <a:rPr lang="en-GB" sz="1100" dirty="0"/>
            <a:t>Data model design</a:t>
          </a:r>
        </a:p>
      </dgm:t>
    </dgm:pt>
    <dgm:pt modelId="{9DBC3003-F332-46CB-9076-1ED7B919686D}" type="parTrans" cxnId="{75C69BD5-2CCB-4888-93DE-9BF55E30470F}">
      <dgm:prSet/>
      <dgm:spPr/>
      <dgm:t>
        <a:bodyPr/>
        <a:lstStyle/>
        <a:p>
          <a:endParaRPr lang="en-GB"/>
        </a:p>
      </dgm:t>
    </dgm:pt>
    <dgm:pt modelId="{657B9905-F7CE-49D5-9219-ACE816D13D23}" type="sibTrans" cxnId="{75C69BD5-2CCB-4888-93DE-9BF55E30470F}">
      <dgm:prSet/>
      <dgm:spPr/>
      <dgm:t>
        <a:bodyPr/>
        <a:lstStyle/>
        <a:p>
          <a:endParaRPr lang="en-GB"/>
        </a:p>
      </dgm:t>
    </dgm:pt>
    <dgm:pt modelId="{BEB3AC56-292D-4A18-A5E0-F685B32CAE41}">
      <dgm:prSet custT="1"/>
      <dgm:spPr/>
      <dgm:t>
        <a:bodyPr/>
        <a:lstStyle/>
        <a:p>
          <a:pPr>
            <a:lnSpc>
              <a:spcPct val="150000"/>
            </a:lnSpc>
            <a:buFont typeface="Wingdings" panose="05000000000000000000" pitchFamily="2" charset="2"/>
            <a:buChar char="ü"/>
          </a:pPr>
          <a:r>
            <a:rPr lang="en-GB" sz="1100" dirty="0"/>
            <a:t>Demo</a:t>
          </a:r>
        </a:p>
      </dgm:t>
    </dgm:pt>
    <dgm:pt modelId="{D13306A4-D206-4A7C-9833-7D1248DA3EAB}" type="parTrans" cxnId="{9754995F-5EC6-4E1F-A4FD-A7238B7A63EB}">
      <dgm:prSet/>
      <dgm:spPr/>
      <dgm:t>
        <a:bodyPr/>
        <a:lstStyle/>
        <a:p>
          <a:endParaRPr lang="en-GB"/>
        </a:p>
      </dgm:t>
    </dgm:pt>
    <dgm:pt modelId="{3ACFFA8F-2B16-4819-85F3-6C8F338CFF3E}" type="sibTrans" cxnId="{9754995F-5EC6-4E1F-A4FD-A7238B7A63EB}">
      <dgm:prSet/>
      <dgm:spPr/>
      <dgm:t>
        <a:bodyPr/>
        <a:lstStyle/>
        <a:p>
          <a:endParaRPr lang="en-GB"/>
        </a:p>
      </dgm:t>
    </dgm:pt>
    <dgm:pt modelId="{70F410EB-A285-4668-8575-5E1B02603691}">
      <dgm:prSet custT="1"/>
      <dgm:spPr/>
      <dgm:t>
        <a:bodyPr/>
        <a:lstStyle/>
        <a:p>
          <a:pPr>
            <a:lnSpc>
              <a:spcPct val="150000"/>
            </a:lnSpc>
            <a:buFont typeface="Wingdings" panose="05000000000000000000" pitchFamily="2" charset="2"/>
            <a:buChar char="ü"/>
          </a:pPr>
          <a:r>
            <a:rPr lang="en-GB" sz="1100" dirty="0"/>
            <a:t>Types of flow</a:t>
          </a:r>
        </a:p>
      </dgm:t>
    </dgm:pt>
    <dgm:pt modelId="{FFDA399C-32BC-4DCE-B9A0-FB48534C612B}" type="parTrans" cxnId="{B2A77272-22BA-4DAA-BDA2-F6F24D273976}">
      <dgm:prSet/>
      <dgm:spPr/>
      <dgm:t>
        <a:bodyPr/>
        <a:lstStyle/>
        <a:p>
          <a:endParaRPr lang="en-GB"/>
        </a:p>
      </dgm:t>
    </dgm:pt>
    <dgm:pt modelId="{E61BA19F-15AC-4E37-A166-5A3494A631CD}" type="sibTrans" cxnId="{B2A77272-22BA-4DAA-BDA2-F6F24D273976}">
      <dgm:prSet/>
      <dgm:spPr/>
      <dgm:t>
        <a:bodyPr/>
        <a:lstStyle/>
        <a:p>
          <a:endParaRPr lang="en-GB"/>
        </a:p>
      </dgm:t>
    </dgm:pt>
    <dgm:pt modelId="{A71749F1-5ADA-49D9-9011-F690376F2C84}">
      <dgm:prSet custT="1"/>
      <dgm:spPr/>
      <dgm:t>
        <a:bodyPr/>
        <a:lstStyle/>
        <a:p>
          <a:pPr>
            <a:lnSpc>
              <a:spcPct val="150000"/>
            </a:lnSpc>
            <a:buFont typeface="Wingdings" panose="05000000000000000000" pitchFamily="2" charset="2"/>
            <a:buChar char="ü"/>
          </a:pPr>
          <a:r>
            <a:rPr lang="en-GB" sz="1100" dirty="0"/>
            <a:t>Data types and expression</a:t>
          </a:r>
        </a:p>
      </dgm:t>
    </dgm:pt>
    <dgm:pt modelId="{BB25E0BA-10DD-4FD0-818E-13FB2935CC96}" type="parTrans" cxnId="{D81FA8AB-7225-4D95-8A8B-AB8D57B93D60}">
      <dgm:prSet/>
      <dgm:spPr/>
      <dgm:t>
        <a:bodyPr/>
        <a:lstStyle/>
        <a:p>
          <a:endParaRPr lang="en-GB"/>
        </a:p>
      </dgm:t>
    </dgm:pt>
    <dgm:pt modelId="{719F5583-24BC-4935-AD88-D79536FEB2E9}" type="sibTrans" cxnId="{D81FA8AB-7225-4D95-8A8B-AB8D57B93D60}">
      <dgm:prSet/>
      <dgm:spPr/>
      <dgm:t>
        <a:bodyPr/>
        <a:lstStyle/>
        <a:p>
          <a:endParaRPr lang="en-GB"/>
        </a:p>
      </dgm:t>
    </dgm:pt>
    <dgm:pt modelId="{5DF3F700-3961-4D02-AB4C-2E90472D06DD}">
      <dgm:prSet custT="1"/>
      <dgm:spPr/>
      <dgm:t>
        <a:bodyPr/>
        <a:lstStyle/>
        <a:p>
          <a:pPr>
            <a:lnSpc>
              <a:spcPct val="150000"/>
            </a:lnSpc>
            <a:buFont typeface="Wingdings" panose="05000000000000000000" pitchFamily="2" charset="2"/>
            <a:buChar char="ü"/>
          </a:pPr>
          <a:r>
            <a:rPr lang="en-GB" sz="1100" dirty="0"/>
            <a:t>Working with Arrays</a:t>
          </a:r>
        </a:p>
      </dgm:t>
    </dgm:pt>
    <dgm:pt modelId="{C99FCA3E-6966-4E15-BA37-0218D0C29877}" type="parTrans" cxnId="{CE74C486-4F91-45D9-B145-2C174CC0F801}">
      <dgm:prSet/>
      <dgm:spPr/>
      <dgm:t>
        <a:bodyPr/>
        <a:lstStyle/>
        <a:p>
          <a:endParaRPr lang="en-GB"/>
        </a:p>
      </dgm:t>
    </dgm:pt>
    <dgm:pt modelId="{0C78CF55-44E9-466A-9F83-F4010B104A22}" type="sibTrans" cxnId="{CE74C486-4F91-45D9-B145-2C174CC0F801}">
      <dgm:prSet/>
      <dgm:spPr/>
      <dgm:t>
        <a:bodyPr/>
        <a:lstStyle/>
        <a:p>
          <a:endParaRPr lang="en-GB"/>
        </a:p>
      </dgm:t>
    </dgm:pt>
    <dgm:pt modelId="{B7866836-2BF0-41A8-BBCA-652C389419E7}">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90AC5E47-CB99-4F40-91AF-BA17077C6E9C}" type="parTrans" cxnId="{94B970E1-09A8-441E-91F1-3164106B312B}">
      <dgm:prSet/>
      <dgm:spPr/>
      <dgm:t>
        <a:bodyPr/>
        <a:lstStyle/>
        <a:p>
          <a:endParaRPr lang="en-GB"/>
        </a:p>
      </dgm:t>
    </dgm:pt>
    <dgm:pt modelId="{6F90C561-2839-49B2-8CAE-B081A5A1FD4D}" type="sibTrans" cxnId="{94B970E1-09A8-441E-91F1-3164106B312B}">
      <dgm:prSet/>
      <dgm:spPr/>
      <dgm:t>
        <a:bodyPr/>
        <a:lstStyle/>
        <a:p>
          <a:endParaRPr lang="en-GB"/>
        </a:p>
      </dgm:t>
    </dgm:pt>
    <dgm:pt modelId="{BBFE65A9-AA58-4D41-85D5-BA68040C9BC1}">
      <dgm:prSet custT="1"/>
      <dgm:spPr/>
      <dgm:t>
        <a:bodyPr/>
        <a:lstStyle/>
        <a:p>
          <a:pPr>
            <a:lnSpc>
              <a:spcPct val="150000"/>
            </a:lnSpc>
            <a:buFont typeface="Wingdings" panose="05000000000000000000" pitchFamily="2" charset="2"/>
            <a:buChar char="ü"/>
          </a:pPr>
          <a:r>
            <a:rPr lang="en-GB" sz="1100" dirty="0"/>
            <a:t>Demo</a:t>
          </a:r>
        </a:p>
      </dgm:t>
    </dgm:pt>
    <dgm:pt modelId="{EFBE9DE7-8EBB-4348-A899-4666B7640A55}" type="parTrans" cxnId="{07F6FEF6-C38E-4B6D-8728-3DB35CF982C8}">
      <dgm:prSet/>
      <dgm:spPr/>
      <dgm:t>
        <a:bodyPr/>
        <a:lstStyle/>
        <a:p>
          <a:endParaRPr lang="en-GB"/>
        </a:p>
      </dgm:t>
    </dgm:pt>
    <dgm:pt modelId="{ABA3C98E-1EB7-4AC5-BD92-6E038B5C70C7}" type="sibTrans" cxnId="{07F6FEF6-C38E-4B6D-8728-3DB35CF982C8}">
      <dgm:prSet/>
      <dgm:spPr/>
      <dgm:t>
        <a:bodyPr/>
        <a:lstStyle/>
        <a:p>
          <a:endParaRPr lang="en-GB"/>
        </a:p>
      </dgm:t>
    </dgm:pt>
    <dgm:pt modelId="{3C71B0B3-F18B-4202-855B-D5BF5751EFDA}">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1C38F8E5-93B8-40C5-839F-88D1A2214F8F}" type="parTrans" cxnId="{A79E7B06-8915-4326-8837-EF6A93DCBFC4}">
      <dgm:prSet/>
      <dgm:spPr/>
      <dgm:t>
        <a:bodyPr/>
        <a:lstStyle/>
        <a:p>
          <a:endParaRPr lang="en-GB"/>
        </a:p>
      </dgm:t>
    </dgm:pt>
    <dgm:pt modelId="{09C093A2-C8FB-438F-9F25-A951F826FBD8}" type="sibTrans" cxnId="{A79E7B06-8915-4326-8837-EF6A93DCBFC4}">
      <dgm:prSet/>
      <dgm:spPr/>
      <dgm:t>
        <a:bodyPr/>
        <a:lstStyle/>
        <a:p>
          <a:endParaRPr lang="en-GB"/>
        </a:p>
      </dgm:t>
    </dgm:pt>
    <dgm:pt modelId="{219FBD8A-27B0-4302-A934-0DE951481421}">
      <dgm:prSet custT="1"/>
      <dgm:spPr/>
      <dgm:t>
        <a:bodyPr/>
        <a:lstStyle/>
        <a:p>
          <a:pPr>
            <a:lnSpc>
              <a:spcPct val="150000"/>
            </a:lnSpc>
            <a:buFont typeface="Wingdings" panose="05000000000000000000" pitchFamily="2" charset="2"/>
            <a:buChar char="ü"/>
          </a:pPr>
          <a:r>
            <a:rPr lang="en-GB" sz="1100" dirty="0"/>
            <a:t>Converse everywhere</a:t>
          </a:r>
        </a:p>
      </dgm:t>
    </dgm:pt>
    <dgm:pt modelId="{29D36F07-4406-4A50-ABDC-342E9A3912AD}" type="parTrans" cxnId="{F536F30A-061F-4B68-8DCA-8ED8CCDB2A29}">
      <dgm:prSet/>
      <dgm:spPr/>
      <dgm:t>
        <a:bodyPr/>
        <a:lstStyle/>
        <a:p>
          <a:endParaRPr lang="en-GB"/>
        </a:p>
      </dgm:t>
    </dgm:pt>
    <dgm:pt modelId="{4FF89674-3056-4318-92A6-FD859C5F4A00}" type="sibTrans" cxnId="{F536F30A-061F-4B68-8DCA-8ED8CCDB2A29}">
      <dgm:prSet/>
      <dgm:spPr/>
      <dgm:t>
        <a:bodyPr/>
        <a:lstStyle/>
        <a:p>
          <a:endParaRPr lang="en-GB"/>
        </a:p>
      </dgm:t>
    </dgm:pt>
    <dgm:pt modelId="{06074CC9-AC28-4203-BBE9-2BE00326CE53}">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939FCD3B-3734-4CE3-96CC-97AC2F09B065}" type="parTrans" cxnId="{1EFD998F-02EA-410B-8383-F7A2CBC0C538}">
      <dgm:prSet/>
      <dgm:spPr/>
      <dgm:t>
        <a:bodyPr/>
        <a:lstStyle/>
        <a:p>
          <a:endParaRPr lang="en-GB"/>
        </a:p>
      </dgm:t>
    </dgm:pt>
    <dgm:pt modelId="{202A4CA5-1D41-4564-9D18-024E74422074}" type="sibTrans" cxnId="{1EFD998F-02EA-410B-8383-F7A2CBC0C538}">
      <dgm:prSet/>
      <dgm:spPr/>
      <dgm:t>
        <a:bodyPr/>
        <a:lstStyle/>
        <a:p>
          <a:endParaRPr lang="en-GB"/>
        </a:p>
      </dgm:t>
    </dgm:pt>
    <dgm:pt modelId="{07C37557-6178-4EAE-B61D-C8C036ACE934}">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5F70255-2F08-426C-8FA7-65172EAFA01E}" type="parTrans" cxnId="{9AC07770-83C3-4B6D-AACE-3123BC158CF4}">
      <dgm:prSet/>
      <dgm:spPr/>
      <dgm:t>
        <a:bodyPr/>
        <a:lstStyle/>
        <a:p>
          <a:endParaRPr lang="en-GB"/>
        </a:p>
      </dgm:t>
    </dgm:pt>
    <dgm:pt modelId="{92B9EFD3-6489-4CCD-BE35-9DFB5CB6F551}" type="sibTrans" cxnId="{9AC07770-83C3-4B6D-AACE-3123BC158CF4}">
      <dgm:prSet/>
      <dgm:spPr/>
      <dgm:t>
        <a:bodyPr/>
        <a:lstStyle/>
        <a:p>
          <a:endParaRPr lang="en-GB"/>
        </a:p>
      </dgm:t>
    </dgm:pt>
    <dgm:pt modelId="{50193AFD-7E3E-4466-B5A4-D2AC0B3B34E0}">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07269F52-7FC5-489E-BF1B-0179C52F786B}" type="parTrans" cxnId="{D0E3BDBC-06E4-4145-9AE9-8C88A065FE3F}">
      <dgm:prSet/>
      <dgm:spPr/>
      <dgm:t>
        <a:bodyPr/>
        <a:lstStyle/>
        <a:p>
          <a:endParaRPr lang="en-GB"/>
        </a:p>
      </dgm:t>
    </dgm:pt>
    <dgm:pt modelId="{F28AD45B-D944-4C35-9E33-99125EF3D40C}" type="sibTrans" cxnId="{D0E3BDBC-06E4-4145-9AE9-8C88A065FE3F}">
      <dgm:prSet/>
      <dgm:spPr/>
      <dgm:t>
        <a:bodyPr/>
        <a:lstStyle/>
        <a:p>
          <a:endParaRPr lang="en-GB"/>
        </a:p>
      </dgm:t>
    </dgm:pt>
    <dgm:pt modelId="{1E26E265-1072-467B-893B-EFE5AE9B2436}">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5F8BB21-422D-4158-968A-C8B006620459}" type="parTrans" cxnId="{903ECC75-8DB0-4A86-BD60-AF61480985C5}">
      <dgm:prSet/>
      <dgm:spPr/>
      <dgm:t>
        <a:bodyPr/>
        <a:lstStyle/>
        <a:p>
          <a:endParaRPr lang="en-GB"/>
        </a:p>
      </dgm:t>
    </dgm:pt>
    <dgm:pt modelId="{EAF32CA6-21F3-4205-9F14-5743AC787485}" type="sibTrans" cxnId="{903ECC75-8DB0-4A86-BD60-AF61480985C5}">
      <dgm:prSet/>
      <dgm:spPr/>
      <dgm:t>
        <a:bodyPr/>
        <a:lstStyle/>
        <a:p>
          <a:endParaRPr lang="en-GB"/>
        </a:p>
      </dgm:t>
    </dgm:pt>
    <dgm:pt modelId="{1B100F29-6466-4576-8271-89C9AC369FB2}">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52FA298B-6CDA-4F4F-AD86-5E6C8C8D570E}" type="parTrans" cxnId="{E59E7877-0BEC-4B50-B4E4-37AC110BF326}">
      <dgm:prSet/>
      <dgm:spPr/>
      <dgm:t>
        <a:bodyPr/>
        <a:lstStyle/>
        <a:p>
          <a:endParaRPr lang="en-GB"/>
        </a:p>
      </dgm:t>
    </dgm:pt>
    <dgm:pt modelId="{683E90B9-B592-4A97-9359-C45149DD63B0}" type="sibTrans" cxnId="{E59E7877-0BEC-4B50-B4E4-37AC110BF326}">
      <dgm:prSet/>
      <dgm:spPr/>
      <dgm:t>
        <a:bodyPr/>
        <a:lstStyle/>
        <a:p>
          <a:endParaRPr lang="en-GB"/>
        </a:p>
      </dgm:t>
    </dgm:pt>
    <dgm:pt modelId="{B285C404-BBD4-4B41-90A0-AD6469291570}">
      <dgm:prSet custT="1"/>
      <dgm:spPr/>
      <dgm:t>
        <a:bodyPr/>
        <a:lstStyle/>
        <a:p>
          <a:pPr>
            <a:lnSpc>
              <a:spcPct val="150000"/>
            </a:lnSpc>
            <a:buFont typeface="Wingdings" panose="05000000000000000000" pitchFamily="2" charset="2"/>
            <a:buChar char="ü"/>
          </a:pPr>
          <a:r>
            <a:rPr lang="en-GB" sz="1100" dirty="0"/>
            <a:t>Demo</a:t>
          </a:r>
        </a:p>
      </dgm:t>
    </dgm:pt>
    <dgm:pt modelId="{EAE93D25-3AA5-4FAD-AD8A-7099B1C3DE61}" type="parTrans" cxnId="{498C3335-C442-4612-8981-DCC18A567D6B}">
      <dgm:prSet/>
      <dgm:spPr/>
      <dgm:t>
        <a:bodyPr/>
        <a:lstStyle/>
        <a:p>
          <a:endParaRPr lang="en-GB"/>
        </a:p>
      </dgm:t>
    </dgm:pt>
    <dgm:pt modelId="{2F1161F7-B416-44FE-B4C9-7AD3FE447068}" type="sibTrans" cxnId="{498C3335-C442-4612-8981-DCC18A567D6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79E7B06-8915-4326-8837-EF6A93DCBFC4}" srcId="{DF86A6E5-580E-4F2A-B223-B458E5A97CE4}" destId="{3C71B0B3-F18B-4202-855B-D5BF5751EFDA}" srcOrd="1" destOrd="0" parTransId="{1C38F8E5-93B8-40C5-839F-88D1A2214F8F}" sibTransId="{09C093A2-C8FB-438F-9F25-A951F826FBD8}"/>
    <dgm:cxn modelId="{AC32DA07-188E-46CF-B9B2-312CAF1701EA}" srcId="{3F8F7C63-6D9D-4496-99F3-13DF66B8EAD6}" destId="{9910124C-CD53-4A9F-B500-6A452AAC9432}" srcOrd="3" destOrd="0" parTransId="{ECDD36CF-1B96-4E0B-9554-F2878A2DC6F7}" sibTransId="{08D79C43-12CD-4B87-A9B1-16CF29738924}"/>
    <dgm:cxn modelId="{C7CAFD07-AC72-478B-A18E-4F1CC4DCCB2C}" type="presOf" srcId="{91E949A8-D0DB-45D6-AFEA-87BB5B4C59AC}" destId="{FE6D297C-C9E0-4A7D-A12A-BA53DEE78AEC}" srcOrd="0" destOrd="1" presId="urn:microsoft.com/office/officeart/2005/8/layout/hList1"/>
    <dgm:cxn modelId="{0B7F3808-29CB-4356-8571-56346D6723C6}" type="presOf" srcId="{06074CC9-AC28-4203-BBE9-2BE00326CE53}" destId="{6BCC47BA-0C21-4EC9-8F7B-D9BCA5C8EC21}" srcOrd="0" destOrd="3"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F536F30A-061F-4B68-8DCA-8ED8CCDB2A29}" srcId="{DF86A6E5-580E-4F2A-B223-B458E5A97CE4}" destId="{219FBD8A-27B0-4302-A934-0DE951481421}" srcOrd="2" destOrd="0" parTransId="{29D36F07-4406-4A50-ABDC-342E9A3912AD}" sibTransId="{4FF89674-3056-4318-92A6-FD859C5F4A00}"/>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B04F7D0E-7BE3-4B2E-8DBF-B618D0D69FFF}" srcId="{AA0CC1A4-89B3-4AA2-AE39-4C1399639CA2}" destId="{91E949A8-D0DB-45D6-AFEA-87BB5B4C59AC}" srcOrd="1" destOrd="0" parTransId="{88AB4FEF-F0AB-41E6-825B-7BB5036112BE}" sibTransId="{CCB17F46-CBFD-4518-AF55-D1618A2CE9B0}"/>
    <dgm:cxn modelId="{D427FE10-C284-4F0F-A62A-E67411A8B923}" type="presOf" srcId="{C47DCC52-C300-40AF-9DEB-E62FF0771B08}" destId="{CD66AAD5-A74B-4989-8AD5-348B79FA87C7}" srcOrd="0" destOrd="1" presId="urn:microsoft.com/office/officeart/2005/8/layout/hList1"/>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498C3335-C442-4612-8981-DCC18A567D6B}" srcId="{DF86A6E5-580E-4F2A-B223-B458E5A97CE4}" destId="{B285C404-BBD4-4B41-90A0-AD6469291570}" srcOrd="8" destOrd="0" parTransId="{EAE93D25-3AA5-4FAD-AD8A-7099B1C3DE61}" sibTransId="{2F1161F7-B416-44FE-B4C9-7AD3FE447068}"/>
    <dgm:cxn modelId="{D8894437-F798-436D-9FEA-88B1D37B30CF}" type="presOf" srcId="{B095C2AB-B38D-474E-9B4A-DBA592B2D5CE}" destId="{CD66AAD5-A74B-4989-8AD5-348B79FA87C7}" srcOrd="0" destOrd="6" presId="urn:microsoft.com/office/officeart/2005/8/layout/hList1"/>
    <dgm:cxn modelId="{25B37938-CD20-4AAB-B657-9D22000492D1}" type="presOf" srcId="{70F410EB-A285-4668-8575-5E1B02603691}" destId="{569DA3D3-C2E5-4089-A6F0-CF7A0DE5293E}" srcOrd="0" destOrd="1" presId="urn:microsoft.com/office/officeart/2005/8/layout/hList1"/>
    <dgm:cxn modelId="{9754995F-5EC6-4E1F-A4FD-A7238B7A63EB}" srcId="{AA0CC1A4-89B3-4AA2-AE39-4C1399639CA2}" destId="{BEB3AC56-292D-4A18-A5E0-F685B32CAE41}" srcOrd="6" destOrd="0" parTransId="{D13306A4-D206-4A7C-9833-7D1248DA3EAB}" sibTransId="{3ACFFA8F-2B16-4819-85F3-6C8F338CFF3E}"/>
    <dgm:cxn modelId="{1A106C41-EB2E-4FCB-91A1-EFA390264D43}" srcId="{AA0CC1A4-89B3-4AA2-AE39-4C1399639CA2}" destId="{A35271C9-96CA-4492-AFC3-EA203FF15D23}" srcOrd="2" destOrd="0" parTransId="{C9749068-2E5A-46D9-A49D-4C67C782AD5F}" sibTransId="{6BE912DD-AD01-4052-B1C1-00A2305A6F29}"/>
    <dgm:cxn modelId="{CDFB0343-AC07-4603-B5CC-0C8F3B717D6E}" type="presOf" srcId="{1B100F29-6466-4576-8271-89C9AC369FB2}" destId="{6BCC47BA-0C21-4EC9-8F7B-D9BCA5C8EC21}" srcOrd="0" destOrd="7"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9AC07770-83C3-4B6D-AACE-3123BC158CF4}" srcId="{DF86A6E5-580E-4F2A-B223-B458E5A97CE4}" destId="{07C37557-6178-4EAE-B61D-C8C036ACE934}" srcOrd="4" destOrd="0" parTransId="{85F70255-2F08-426C-8FA7-65172EAFA01E}" sibTransId="{92B9EFD3-6489-4CCD-BE35-9DFB5CB6F551}"/>
    <dgm:cxn modelId="{CA41C570-DA1B-41C1-8635-31DE097B636D}" type="presOf" srcId="{50193AFD-7E3E-4466-B5A4-D2AC0B3B34E0}" destId="{6BCC47BA-0C21-4EC9-8F7B-D9BCA5C8EC21}" srcOrd="0" destOrd="5" presId="urn:microsoft.com/office/officeart/2005/8/layout/hList1"/>
    <dgm:cxn modelId="{A08E2572-D22C-4DD7-859F-093573558A8F}" type="presOf" srcId="{9910124C-CD53-4A9F-B500-6A452AAC9432}" destId="{F9540AD5-4F34-4720-A853-23023519F2F5}" srcOrd="0" destOrd="3" presId="urn:microsoft.com/office/officeart/2005/8/layout/hList1"/>
    <dgm:cxn modelId="{B2A77272-22BA-4DAA-BDA2-F6F24D273976}" srcId="{639BF8EA-4D33-4B30-911B-6776BADCAC46}" destId="{70F410EB-A285-4668-8575-5E1B02603691}" srcOrd="1" destOrd="0" parTransId="{FFDA399C-32BC-4DCE-B9A0-FB48534C612B}" sibTransId="{E61BA19F-15AC-4E37-A166-5A3494A631CD}"/>
    <dgm:cxn modelId="{3984CF72-6E37-4657-92BD-38055A2681CD}" type="presOf" srcId="{B7866836-2BF0-41A8-BBCA-652C389419E7}" destId="{569DA3D3-C2E5-4089-A6F0-CF7A0DE5293E}" srcOrd="0" destOrd="4"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903ECC75-8DB0-4A86-BD60-AF61480985C5}" srcId="{DF86A6E5-580E-4F2A-B223-B458E5A97CE4}" destId="{1E26E265-1072-467B-893B-EFE5AE9B2436}" srcOrd="6" destOrd="0" parTransId="{35F8BB21-422D-4158-968A-C8B006620459}" sibTransId="{EAF32CA6-21F3-4205-9F14-5743AC787485}"/>
    <dgm:cxn modelId="{E59E7877-0BEC-4B50-B4E4-37AC110BF326}" srcId="{DF86A6E5-580E-4F2A-B223-B458E5A97CE4}" destId="{1B100F29-6466-4576-8271-89C9AC369FB2}" srcOrd="7" destOrd="0" parTransId="{52FA298B-6CDA-4F4F-AD86-5E6C8C8D570E}" sibTransId="{683E90B9-B592-4A97-9359-C45149DD63B0}"/>
    <dgm:cxn modelId="{5AAA0478-42A0-478C-8891-3AF67FBA8F84}" type="presOf" srcId="{5DF3F700-3961-4D02-AB4C-2E90472D06DD}" destId="{569DA3D3-C2E5-4089-A6F0-CF7A0DE5293E}" srcOrd="0" destOrd="3"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FB85D480-2E5A-48F6-BF38-2F9FA0DD0BFF}" srcId="{AA0CC1A4-89B3-4AA2-AE39-4C1399639CA2}" destId="{52D2D65A-CEEF-4430-B671-82151A5F9DEB}" srcOrd="3" destOrd="0" parTransId="{DE8769B0-1CAE-430F-A9D2-A76BE1DDA4E7}" sibTransId="{877968E3-CBA1-4080-B7C7-4558A09093D8}"/>
    <dgm:cxn modelId="{CE74C486-4F91-45D9-B145-2C174CC0F801}" srcId="{639BF8EA-4D33-4B30-911B-6776BADCAC46}" destId="{5DF3F700-3961-4D02-AB4C-2E90472D06DD}" srcOrd="3" destOrd="0" parTransId="{C99FCA3E-6966-4E15-BA37-0218D0C29877}" sibTransId="{0C78CF55-44E9-466A-9F83-F4010B104A22}"/>
    <dgm:cxn modelId="{3790F588-BD57-4CCE-B91D-33379F88B9D6}" type="presOf" srcId="{F44527D1-3623-4718-A5C7-590A95354660}" destId="{CD66AAD5-A74B-4989-8AD5-348B79FA87C7}" srcOrd="0" destOrd="0" presId="urn:microsoft.com/office/officeart/2005/8/layout/hList1"/>
    <dgm:cxn modelId="{1EFD998F-02EA-410B-8383-F7A2CBC0C538}" srcId="{DF86A6E5-580E-4F2A-B223-B458E5A97CE4}" destId="{06074CC9-AC28-4203-BBE9-2BE00326CE53}" srcOrd="3" destOrd="0" parTransId="{939FCD3B-3734-4CE3-96CC-97AC2F09B065}" sibTransId="{202A4CA5-1D41-4564-9D18-024E74422074}"/>
    <dgm:cxn modelId="{65030090-E20A-4082-9076-2FF8E9CD7A73}" type="presOf" srcId="{7527A83A-283D-4D0E-B2BC-B0033889DBFC}" destId="{FE6D297C-C9E0-4A7D-A12A-BA53DEE78AEC}" srcOrd="0" destOrd="4" presId="urn:microsoft.com/office/officeart/2005/8/layout/hList1"/>
    <dgm:cxn modelId="{CCB3AD96-25FA-460C-8F83-0A3109314728}" type="presOf" srcId="{219FBD8A-27B0-4302-A934-0DE951481421}" destId="{6BCC47BA-0C21-4EC9-8F7B-D9BCA5C8EC21}" srcOrd="0" destOrd="2"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E8F7569B-8AF8-4486-8868-43CA7BA20586}" type="presOf" srcId="{A71749F1-5ADA-49D9-9011-F690376F2C84}" destId="{569DA3D3-C2E5-4089-A6F0-CF7A0DE5293E}" srcOrd="0" destOrd="2"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4400E9A0-9DE6-48B0-939F-A20AE8278AAB}" srcId="{AA0CC1A4-89B3-4AA2-AE39-4C1399639CA2}" destId="{7527A83A-283D-4D0E-B2BC-B0033889DBFC}" srcOrd="4" destOrd="0" parTransId="{E7EFE795-1C97-4AE4-B90D-4FD89369AF5E}" sibTransId="{B8858D32-B70D-4423-B68E-3F8D7303779E}"/>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BC83D5AA-8792-4337-9537-B7347B1E8A24}" type="presOf" srcId="{BBFE65A9-AA58-4D41-85D5-BA68040C9BC1}" destId="{569DA3D3-C2E5-4089-A6F0-CF7A0DE5293E}" srcOrd="0" destOrd="5" presId="urn:microsoft.com/office/officeart/2005/8/layout/hList1"/>
    <dgm:cxn modelId="{D81FA8AB-7225-4D95-8A8B-AB8D57B93D60}" srcId="{639BF8EA-4D33-4B30-911B-6776BADCAC46}" destId="{A71749F1-5ADA-49D9-9011-F690376F2C84}" srcOrd="2" destOrd="0" parTransId="{BB25E0BA-10DD-4FD0-818E-13FB2935CC96}" sibTransId="{719F5583-24BC-4935-AD88-D79536FEB2E9}"/>
    <dgm:cxn modelId="{533B33B0-F780-445E-9B62-7F84DB009051}" srcId="{AC11CA59-F486-473C-AE1A-BD3E159BD48A}" destId="{639BF8EA-4D33-4B30-911B-6776BADCAC46}" srcOrd="3" destOrd="0" parTransId="{73779F8B-B701-4BB6-9E77-1298E5928771}" sibTransId="{02641D1F-193F-4370-8212-3D28CA0839D7}"/>
    <dgm:cxn modelId="{8E3D10B4-E8BE-431D-BBF8-7E6578195380}" type="presOf" srcId="{07C37557-6178-4EAE-B61D-C8C036ACE934}" destId="{6BCC47BA-0C21-4EC9-8F7B-D9BCA5C8EC21}" srcOrd="0" destOrd="4" presId="urn:microsoft.com/office/officeart/2005/8/layout/hList1"/>
    <dgm:cxn modelId="{0B26D8B4-4CA3-4BB7-B449-9EFAE5BAEA46}" type="presOf" srcId="{3C71B0B3-F18B-4202-855B-D5BF5751EFDA}" destId="{6BCC47BA-0C21-4EC9-8F7B-D9BCA5C8EC21}" srcOrd="0" destOrd="1"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D0E3BDBC-06E4-4145-9AE9-8C88A065FE3F}" srcId="{DF86A6E5-580E-4F2A-B223-B458E5A97CE4}" destId="{50193AFD-7E3E-4466-B5A4-D2AC0B3B34E0}" srcOrd="5" destOrd="0" parTransId="{07269F52-7FC5-489E-BF1B-0179C52F786B}" sibTransId="{F28AD45B-D944-4C35-9E33-99125EF3D40C}"/>
    <dgm:cxn modelId="{98D3D7C0-B179-43E9-B85E-47154B7074F3}" type="presOf" srcId="{D49771B6-E973-4F0D-8DAD-96E705D1FA1E}" destId="{FE6D297C-C9E0-4A7D-A12A-BA53DEE78AEC}" srcOrd="0" destOrd="5" presId="urn:microsoft.com/office/officeart/2005/8/layout/hList1"/>
    <dgm:cxn modelId="{660109C3-B93F-4C62-A091-A0610F310813}" type="presOf" srcId="{B285C404-BBD4-4B41-90A0-AD6469291570}" destId="{6BCC47BA-0C21-4EC9-8F7B-D9BCA5C8EC21}" srcOrd="0" destOrd="8" presId="urn:microsoft.com/office/officeart/2005/8/layout/hList1"/>
    <dgm:cxn modelId="{0AA27BC7-6DD3-464E-AB2F-3F118C744134}" type="presOf" srcId="{A35271C9-96CA-4492-AFC3-EA203FF15D23}" destId="{FE6D297C-C9E0-4A7D-A12A-BA53DEE78AEC}" srcOrd="0" destOrd="2"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5763FCD1-E340-4057-A5FF-45A1EC1D2D06}" type="presOf" srcId="{52D2D65A-CEEF-4430-B671-82151A5F9DEB}" destId="{FE6D297C-C9E0-4A7D-A12A-BA53DEE78AEC}" srcOrd="0" destOrd="3" presId="urn:microsoft.com/office/officeart/2005/8/layout/hList1"/>
    <dgm:cxn modelId="{D4F09DD2-D7DC-4C0A-B107-20DDDF7554E9}" srcId="{639BF8EA-4D33-4B30-911B-6776BADCAC46}" destId="{8A005F68-872E-4565-97CF-5F934A8F7106}" srcOrd="0" destOrd="0" parTransId="{6458AC6F-FC93-49FE-B39E-B3BD37FC1330}" sibTransId="{88809219-9B02-4029-97B7-029D87354175}"/>
    <dgm:cxn modelId="{75C69BD5-2CCB-4888-93DE-9BF55E30470F}" srcId="{AA0CC1A4-89B3-4AA2-AE39-4C1399639CA2}" destId="{D49771B6-E973-4F0D-8DAD-96E705D1FA1E}" srcOrd="5" destOrd="0" parTransId="{9DBC3003-F332-46CB-9076-1ED7B919686D}" sibTransId="{657B9905-F7CE-49D5-9219-ACE816D13D23}"/>
    <dgm:cxn modelId="{94B970E1-09A8-441E-91F1-3164106B312B}" srcId="{639BF8EA-4D33-4B30-911B-6776BADCAC46}" destId="{B7866836-2BF0-41A8-BBCA-652C389419E7}" srcOrd="4" destOrd="0" parTransId="{90AC5E47-CB99-4F40-91AF-BA17077C6E9C}" sibTransId="{6F90C561-2839-49B2-8CAE-B081A5A1FD4D}"/>
    <dgm:cxn modelId="{28191EE6-95A7-4034-9576-375608FEE2BA}" srcId="{3F8F7C63-6D9D-4496-99F3-13DF66B8EAD6}" destId="{4A547C1D-B2B4-4DC0-9186-F06ADA29D96C}" srcOrd="1" destOrd="0" parTransId="{F4FB9ED1-E83E-49C1-92FA-6655211CE690}" sibTransId="{5B58EB33-10F0-4DE7-8164-D3499FE473A2}"/>
    <dgm:cxn modelId="{B329AEE8-4543-402A-AA06-29F3A101607E}" type="presOf" srcId="{DF86A6E5-580E-4F2A-B223-B458E5A97CE4}" destId="{19CDF2AB-3B0B-41CB-AD00-E99839314F1A}" srcOrd="0" destOrd="0" presId="urn:microsoft.com/office/officeart/2005/8/layout/hList1"/>
    <dgm:cxn modelId="{7A341BEA-ECC8-4A16-BD97-A114A1A0BBC6}" type="presOf" srcId="{BEB3AC56-292D-4A18-A5E0-F685B32CAE41}" destId="{FE6D297C-C9E0-4A7D-A12A-BA53DEE78AEC}" srcOrd="0" destOrd="6" presId="urn:microsoft.com/office/officeart/2005/8/layout/hList1"/>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7B1131F6-7E19-4C9F-BAC4-0FC54D576D99}" type="presOf" srcId="{1E26E265-1072-467B-893B-EFE5AE9B2436}" destId="{6BCC47BA-0C21-4EC9-8F7B-D9BCA5C8EC21}" srcOrd="0" destOrd="6" presId="urn:microsoft.com/office/officeart/2005/8/layout/hList1"/>
    <dgm:cxn modelId="{07F6FEF6-C38E-4B6D-8728-3DB35CF982C8}" srcId="{639BF8EA-4D33-4B30-911B-6776BADCAC46}" destId="{BBFE65A9-AA58-4D41-85D5-BA68040C9BC1}" srcOrd="5" destOrd="0" parTransId="{EFBE9DE7-8EBB-4348-A899-4666B7640A55}" sibTransId="{ABA3C98E-1EB7-4AC5-BD92-6E038B5C70C7}"/>
    <dgm:cxn modelId="{2C7599FB-9E01-416D-861C-B5C2EDBA1222}" type="presOf" srcId="{DFDE87FF-41B5-422A-B0DE-35065B11DE8D}" destId="{CD66AAD5-A74B-4989-8AD5-348B79FA87C7}" srcOrd="0" destOrd="2"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9B78BEB6-50E8-438E-8214-F21EF6978EAC}">
      <dgm:prSet custT="1"/>
      <dgm:spPr>
        <a:noFill/>
      </dgm:spPr>
      <dgm:t>
        <a:bodyPr/>
        <a:lstStyle/>
        <a:p>
          <a:r>
            <a:rPr lang="en-AU" sz="1100" dirty="0"/>
            <a:t>s</a:t>
          </a:r>
        </a:p>
      </dgm:t>
    </dgm:pt>
    <dgm:pt modelId="{061EEA83-2905-45BD-8FA7-D94853AE47E8}" type="parTrans" cxnId="{AEB8CEF2-B838-4CB2-8812-7851ADE3D758}">
      <dgm:prSet/>
      <dgm:spPr/>
      <dgm:t>
        <a:bodyPr/>
        <a:lstStyle/>
        <a:p>
          <a:endParaRPr lang="en-AU" sz="2400"/>
        </a:p>
      </dgm:t>
    </dgm:pt>
    <dgm:pt modelId="{3B50534F-65A9-4DF9-B3EC-99A6C6D4B114}" type="sibTrans" cxnId="{AEB8CEF2-B838-4CB2-8812-7851ADE3D758}">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r>
            <a:rPr lang="en-AU" sz="1100" dirty="0"/>
            <a:t>o</a:t>
          </a:r>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8ED9057-4374-4D05-93BB-89988B4475A3}">
      <dgm:prSet custT="1"/>
      <dgm:spPr>
        <a:noFill/>
      </dgm:spPr>
      <dgm:t>
        <a:bodyPr/>
        <a:lstStyle/>
        <a:p>
          <a:r>
            <a:rPr lang="en-AU" sz="1100" dirty="0"/>
            <a:t>s</a:t>
          </a:r>
        </a:p>
      </dgm:t>
    </dgm:pt>
    <dgm:pt modelId="{DD77604E-A3EE-4127-9789-C069C0B81011}" type="parTrans" cxnId="{2ECCE012-78B6-496A-B937-74CA51DCFEDC}">
      <dgm:prSet/>
      <dgm:spPr/>
      <dgm:t>
        <a:bodyPr/>
        <a:lstStyle/>
        <a:p>
          <a:endParaRPr lang="en-AU" sz="2400"/>
        </a:p>
      </dgm:t>
    </dgm:pt>
    <dgm:pt modelId="{3F07839F-A41B-4CF6-A17C-B4B366E24072}" type="sibTrans" cxnId="{2ECCE012-78B6-496A-B937-74CA51DCFEDC}">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050" dirty="0"/>
            <a:t>AI for every app. And everyone</a:t>
          </a:r>
          <a:endParaRPr lang="en-GB" sz="105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05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05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05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05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05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05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05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F9E75D7C-98A7-41BB-95A1-89B8316862D6}">
      <dgm:prSet custT="1"/>
      <dgm:spPr/>
      <dgm:t>
        <a:bodyPr/>
        <a:lstStyle/>
        <a:p>
          <a:pPr>
            <a:lnSpc>
              <a:spcPct val="150000"/>
            </a:lnSpc>
            <a:buFont typeface="Wingdings" panose="05000000000000000000" pitchFamily="2" charset="2"/>
            <a:buChar char="ü"/>
          </a:pPr>
          <a:r>
            <a:rPr lang="en-GB" sz="1050" dirty="0"/>
            <a:t>The 5x5 Principle</a:t>
          </a:r>
        </a:p>
      </dgm:t>
    </dgm:pt>
    <dgm:pt modelId="{8F7BCD5E-C5F9-4548-8D89-FAE3AB7C1141}" type="parTrans" cxnId="{BCD750F1-20C5-42F2-B82C-B9799ED084F6}">
      <dgm:prSet/>
      <dgm:spPr/>
      <dgm:t>
        <a:bodyPr/>
        <a:lstStyle/>
        <a:p>
          <a:endParaRPr lang="en-GB"/>
        </a:p>
      </dgm:t>
    </dgm:pt>
    <dgm:pt modelId="{2421EF1D-14E9-471D-92C3-B56B6E1D4B96}" type="sibTrans" cxnId="{BCD750F1-20C5-42F2-B82C-B9799ED084F6}">
      <dgm:prSet/>
      <dgm:spPr/>
      <dgm:t>
        <a:bodyPr/>
        <a:lstStyle/>
        <a:p>
          <a:endParaRPr lang="en-GB"/>
        </a:p>
      </dgm:t>
    </dgm:pt>
    <dgm:pt modelId="{BA4C32B8-CB34-4CE9-9107-40D10DCF01DE}">
      <dgm:prSet custT="1"/>
      <dgm:spPr/>
      <dgm:t>
        <a:bodyPr/>
        <a:lstStyle/>
        <a:p>
          <a:pPr>
            <a:lnSpc>
              <a:spcPct val="150000"/>
            </a:lnSpc>
            <a:buFont typeface="Wingdings" panose="05000000000000000000" pitchFamily="2" charset="2"/>
            <a:buChar char="ü"/>
          </a:pPr>
          <a:r>
            <a:rPr lang="en-GB" sz="1050" dirty="0"/>
            <a:t>Customer momentum: Power BI</a:t>
          </a:r>
        </a:p>
      </dgm:t>
    </dgm:pt>
    <dgm:pt modelId="{257677B1-C7AF-4B5C-BBA2-634C8E0F6476}" type="parTrans" cxnId="{A08A752A-5A33-4B61-95B0-8B0BB39EF6FD}">
      <dgm:prSet/>
      <dgm:spPr/>
      <dgm:t>
        <a:bodyPr/>
        <a:lstStyle/>
        <a:p>
          <a:endParaRPr lang="en-GB"/>
        </a:p>
      </dgm:t>
    </dgm:pt>
    <dgm:pt modelId="{5B71BAC2-EB28-48F2-9E30-EE0244D182F3}" type="sibTrans" cxnId="{A08A752A-5A33-4B61-95B0-8B0BB39EF6FD}">
      <dgm:prSet/>
      <dgm:spPr/>
      <dgm:t>
        <a:bodyPr/>
        <a:lstStyle/>
        <a:p>
          <a:endParaRPr lang="en-GB"/>
        </a:p>
      </dgm:t>
    </dgm:pt>
    <dgm:pt modelId="{CA81DCF0-A0D1-44C1-B800-E245C8B683B7}">
      <dgm:prSet custT="1"/>
      <dgm:spPr/>
      <dgm:t>
        <a:bodyPr/>
        <a:lstStyle/>
        <a:p>
          <a:pPr>
            <a:lnSpc>
              <a:spcPct val="150000"/>
            </a:lnSpc>
            <a:buFont typeface="Wingdings" panose="05000000000000000000" pitchFamily="2" charset="2"/>
            <a:buChar char="ü"/>
          </a:pPr>
          <a:r>
            <a:rPr lang="en-GB" sz="1050" dirty="0"/>
            <a:t>Power BI Desktop</a:t>
          </a:r>
        </a:p>
      </dgm:t>
    </dgm:pt>
    <dgm:pt modelId="{1B104CC6-EFC8-4F65-9ADD-B4D5BD48842B}" type="parTrans" cxnId="{1EFF9DA9-CF00-46AF-8D64-BBDA266A3CFB}">
      <dgm:prSet/>
      <dgm:spPr/>
      <dgm:t>
        <a:bodyPr/>
        <a:lstStyle/>
        <a:p>
          <a:endParaRPr lang="en-GB"/>
        </a:p>
      </dgm:t>
    </dgm:pt>
    <dgm:pt modelId="{52A93A8D-281B-44AA-8C27-7890CF9F5D39}" type="sibTrans" cxnId="{1EFF9DA9-CF00-46AF-8D64-BBDA266A3CFB}">
      <dgm:prSet/>
      <dgm:spPr/>
      <dgm:t>
        <a:bodyPr/>
        <a:lstStyle/>
        <a:p>
          <a:endParaRPr lang="en-GB"/>
        </a:p>
      </dgm:t>
    </dgm:pt>
    <dgm:pt modelId="{FA52E312-6273-4A57-9BE3-AEC692A43FC0}">
      <dgm:prSet custT="1"/>
      <dgm:spPr/>
      <dgm:t>
        <a:bodyPr/>
        <a:lstStyle/>
        <a:p>
          <a:pPr>
            <a:lnSpc>
              <a:spcPct val="150000"/>
            </a:lnSpc>
            <a:buFont typeface="Wingdings" panose="05000000000000000000" pitchFamily="2" charset="2"/>
            <a:buChar char="ü"/>
          </a:pPr>
          <a:r>
            <a:rPr lang="en-GB" sz="1050" dirty="0"/>
            <a:t>Data sources</a:t>
          </a:r>
        </a:p>
      </dgm:t>
    </dgm:pt>
    <dgm:pt modelId="{EC29CCC8-CEB1-4A45-9EF3-241E5EE75178}" type="parTrans" cxnId="{DEB2197F-13BC-484A-8EDF-C647F1100AA3}">
      <dgm:prSet/>
      <dgm:spPr/>
      <dgm:t>
        <a:bodyPr/>
        <a:lstStyle/>
        <a:p>
          <a:endParaRPr lang="en-GB"/>
        </a:p>
      </dgm:t>
    </dgm:pt>
    <dgm:pt modelId="{BEB87085-5200-4865-93A2-5AE4D06E47C3}" type="sibTrans" cxnId="{DEB2197F-13BC-484A-8EDF-C647F1100AA3}">
      <dgm:prSet/>
      <dgm:spPr/>
      <dgm:t>
        <a:bodyPr/>
        <a:lstStyle/>
        <a:p>
          <a:endParaRPr lang="en-GB"/>
        </a:p>
      </dgm:t>
    </dgm:pt>
    <dgm:pt modelId="{4B9E0442-77A6-43AE-9C64-EB04A69EA092}">
      <dgm:prSet custT="1"/>
      <dgm:spPr/>
      <dgm:t>
        <a:bodyPr/>
        <a:lstStyle/>
        <a:p>
          <a:pPr>
            <a:lnSpc>
              <a:spcPct val="150000"/>
            </a:lnSpc>
            <a:buFont typeface="Wingdings" panose="05000000000000000000" pitchFamily="2" charset="2"/>
            <a:buChar char="ü"/>
          </a:pPr>
          <a:r>
            <a:rPr lang="en-GB" sz="1050" dirty="0"/>
            <a:t>Power Query</a:t>
          </a:r>
        </a:p>
      </dgm:t>
    </dgm:pt>
    <dgm:pt modelId="{54982281-E852-46CB-BE03-0B37879373BB}" type="parTrans" cxnId="{9BD6DA1F-CB87-4D7B-8CF9-775EC4FCFA7F}">
      <dgm:prSet/>
      <dgm:spPr/>
      <dgm:t>
        <a:bodyPr/>
        <a:lstStyle/>
        <a:p>
          <a:endParaRPr lang="en-GB"/>
        </a:p>
      </dgm:t>
    </dgm:pt>
    <dgm:pt modelId="{7DCBA7A1-7659-4348-9241-78C9375417D9}" type="sibTrans" cxnId="{9BD6DA1F-CB87-4D7B-8CF9-775EC4FCFA7F}">
      <dgm:prSet/>
      <dgm:spPr/>
      <dgm:t>
        <a:bodyPr/>
        <a:lstStyle/>
        <a:p>
          <a:endParaRPr lang="en-GB"/>
        </a:p>
      </dgm:t>
    </dgm:pt>
    <dgm:pt modelId="{BD774B89-4822-4DCB-BF35-41F9289F8177}">
      <dgm:prSet custT="1"/>
      <dgm:spPr/>
      <dgm:t>
        <a:bodyPr/>
        <a:lstStyle/>
        <a:p>
          <a:pPr>
            <a:lnSpc>
              <a:spcPct val="150000"/>
            </a:lnSpc>
            <a:buFont typeface="Wingdings" panose="05000000000000000000" pitchFamily="2" charset="2"/>
            <a:buChar char="ü"/>
          </a:pPr>
          <a:r>
            <a:rPr lang="en-GB" sz="1050" dirty="0"/>
            <a:t>Dataflow</a:t>
          </a:r>
        </a:p>
      </dgm:t>
    </dgm:pt>
    <dgm:pt modelId="{0DFB5E71-3862-4656-96CC-6C65D5CDD2FF}" type="parTrans" cxnId="{330FCE4B-5774-4AFB-BE22-1E35FFAD15BC}">
      <dgm:prSet/>
      <dgm:spPr/>
      <dgm:t>
        <a:bodyPr/>
        <a:lstStyle/>
        <a:p>
          <a:endParaRPr lang="en-GB"/>
        </a:p>
      </dgm:t>
    </dgm:pt>
    <dgm:pt modelId="{A4E77D40-C5A1-40FD-8C74-FDD7A8C1A2CA}" type="sibTrans" cxnId="{330FCE4B-5774-4AFB-BE22-1E35FFAD15BC}">
      <dgm:prSet/>
      <dgm:spPr/>
      <dgm:t>
        <a:bodyPr/>
        <a:lstStyle/>
        <a:p>
          <a:endParaRPr lang="en-GB"/>
        </a:p>
      </dgm:t>
    </dgm:pt>
    <dgm:pt modelId="{E171E9BA-6A14-4189-BA03-F4B604EADB19}">
      <dgm:prSet custT="1"/>
      <dgm:spPr/>
      <dgm:t>
        <a:bodyPr/>
        <a:lstStyle/>
        <a:p>
          <a:pPr>
            <a:lnSpc>
              <a:spcPct val="150000"/>
            </a:lnSpc>
            <a:buFont typeface="Wingdings" panose="05000000000000000000" pitchFamily="2" charset="2"/>
            <a:buChar char="ü"/>
          </a:pPr>
          <a:r>
            <a:rPr lang="en-US" sz="1050" dirty="0"/>
            <a:t>Using a Calculation (DAX) in multiple files</a:t>
          </a:r>
          <a:endParaRPr lang="en-GB" sz="1050" dirty="0"/>
        </a:p>
      </dgm:t>
    </dgm:pt>
    <dgm:pt modelId="{097B5464-F837-4FC4-A150-5109CF2D99DC}" type="parTrans" cxnId="{5B95AB92-3AFB-4339-B93D-7552FFF74793}">
      <dgm:prSet/>
      <dgm:spPr/>
      <dgm:t>
        <a:bodyPr/>
        <a:lstStyle/>
        <a:p>
          <a:endParaRPr lang="en-GB"/>
        </a:p>
      </dgm:t>
    </dgm:pt>
    <dgm:pt modelId="{D86A599A-952D-4B9D-AE50-0CBDCE3AAA67}" type="sibTrans" cxnId="{5B95AB92-3AFB-4339-B93D-7552FFF74793}">
      <dgm:prSet/>
      <dgm:spPr/>
      <dgm:t>
        <a:bodyPr/>
        <a:lstStyle/>
        <a:p>
          <a:endParaRPr lang="en-GB"/>
        </a:p>
      </dgm:t>
    </dgm:pt>
    <dgm:pt modelId="{9A4DB8F8-8EFE-4EFC-93BD-93BDF119A9C1}">
      <dgm:prSet custT="1"/>
      <dgm:spPr/>
      <dgm:t>
        <a:bodyPr/>
        <a:lstStyle/>
        <a:p>
          <a:pPr>
            <a:lnSpc>
              <a:spcPct val="150000"/>
            </a:lnSpc>
            <a:buFont typeface="Wingdings" panose="05000000000000000000" pitchFamily="2" charset="2"/>
            <a:buChar char="ü"/>
          </a:pPr>
          <a:r>
            <a:rPr lang="en-GB" sz="1050" dirty="0"/>
            <a:t>Paginated Reporting</a:t>
          </a:r>
        </a:p>
      </dgm:t>
    </dgm:pt>
    <dgm:pt modelId="{130010CD-C8E0-4E27-9501-807B48404F20}" type="parTrans" cxnId="{AC608A87-AFAC-4122-B89E-174D160545B7}">
      <dgm:prSet/>
      <dgm:spPr/>
      <dgm:t>
        <a:bodyPr/>
        <a:lstStyle/>
        <a:p>
          <a:endParaRPr lang="en-GB"/>
        </a:p>
      </dgm:t>
    </dgm:pt>
    <dgm:pt modelId="{55AC7668-D0A1-42A4-A259-196B8BCF5FEA}" type="sibTrans" cxnId="{AC608A87-AFAC-4122-B89E-174D160545B7}">
      <dgm:prSet/>
      <dgm:spPr/>
      <dgm:t>
        <a:bodyPr/>
        <a:lstStyle/>
        <a:p>
          <a:endParaRPr lang="en-GB"/>
        </a:p>
      </dgm:t>
    </dgm:pt>
    <dgm:pt modelId="{97709F8C-FC85-4C6B-8528-ED4965BEB559}">
      <dgm:prSet custT="1"/>
      <dgm:spPr/>
      <dgm:t>
        <a:bodyPr/>
        <a:lstStyle/>
        <a:p>
          <a:pPr>
            <a:lnSpc>
              <a:spcPct val="150000"/>
            </a:lnSpc>
            <a:buFont typeface="Wingdings" panose="05000000000000000000" pitchFamily="2" charset="2"/>
            <a:buChar char="ü"/>
          </a:pPr>
          <a:r>
            <a:rPr lang="en-GB" sz="1050" dirty="0"/>
            <a:t>Power BI Admin Portal </a:t>
          </a:r>
        </a:p>
      </dgm:t>
    </dgm:pt>
    <dgm:pt modelId="{4CEC39CA-975C-4C83-9D90-9DE8413FA03E}" type="parTrans" cxnId="{DE69A0BD-819F-4DCA-99E0-91F271029230}">
      <dgm:prSet/>
      <dgm:spPr/>
      <dgm:t>
        <a:bodyPr/>
        <a:lstStyle/>
        <a:p>
          <a:endParaRPr lang="en-GB"/>
        </a:p>
      </dgm:t>
    </dgm:pt>
    <dgm:pt modelId="{D27916A1-C435-47AC-8F8F-5A6DF8D199FF}" type="sibTrans" cxnId="{DE69A0BD-819F-4DCA-99E0-91F271029230}">
      <dgm:prSet/>
      <dgm:spPr/>
      <dgm:t>
        <a:bodyPr/>
        <a:lstStyle/>
        <a:p>
          <a:endParaRPr lang="en-GB"/>
        </a:p>
      </dgm:t>
    </dgm:pt>
    <dgm:pt modelId="{F05DED01-7AEE-4634-9FDC-8AC932E8C969}">
      <dgm:prSet custT="1"/>
      <dgm:spPr/>
      <dgm:t>
        <a:bodyPr/>
        <a:lstStyle/>
        <a:p>
          <a:pPr>
            <a:lnSpc>
              <a:spcPct val="150000"/>
            </a:lnSpc>
            <a:buFont typeface="Wingdings" panose="05000000000000000000" pitchFamily="2" charset="2"/>
            <a:buChar char="ü"/>
          </a:pPr>
          <a:r>
            <a:rPr lang="en-GB" sz="1050" dirty="0"/>
            <a:t>Demo</a:t>
          </a:r>
        </a:p>
      </dgm:t>
    </dgm:pt>
    <dgm:pt modelId="{F9F8772D-1827-4065-9F30-2A8E27142504}" type="parTrans" cxnId="{99E800C7-7367-4A66-AEB5-F4E434BAC45F}">
      <dgm:prSet/>
      <dgm:spPr/>
      <dgm:t>
        <a:bodyPr/>
        <a:lstStyle/>
        <a:p>
          <a:endParaRPr lang="en-GB"/>
        </a:p>
      </dgm:t>
    </dgm:pt>
    <dgm:pt modelId="{902FF6AB-514A-40A6-8434-CF4101310CE7}" type="sibTrans" cxnId="{99E800C7-7367-4A66-AEB5-F4E434BAC45F}">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D5A57906-EFEF-4398-99CB-3E2FE01E1F82}" type="presOf" srcId="{F9E75D7C-98A7-41BB-95A1-89B8316862D6}" destId="{F9540AD5-4F34-4720-A853-23023519F2F5}" srcOrd="0" destOrd="1"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E3ED610E-D840-4A47-82CA-1963CEA02A3D}" srcId="{AC11CA59-F486-473C-AE1A-BD3E159BD48A}" destId="{DF86A6E5-580E-4F2A-B223-B458E5A97CE4}" srcOrd="4" destOrd="0" parTransId="{A3F965A0-4DFA-4DB1-BF22-9BD549EB3157}" sibTransId="{A2239809-CB4C-48EC-8779-BE5C55EB41C1}"/>
    <dgm:cxn modelId="{2ECCE012-78B6-496A-B937-74CA51DCFEDC}" srcId="{DF86A6E5-580E-4F2A-B223-B458E5A97CE4}" destId="{48ED9057-4374-4D05-93BB-89988B4475A3}" srcOrd="1" destOrd="0" parTransId="{DD77604E-A3EE-4127-9789-C069C0B81011}" sibTransId="{3F07839F-A41B-4CF6-A17C-B4B366E24072}"/>
    <dgm:cxn modelId="{E455D314-3C2C-445D-8605-B78D41BFD70B}" type="presOf" srcId="{FC2E9FD0-AD1A-4E81-8CE8-F5387731ACC5}" destId="{6BCC47BA-0C21-4EC9-8F7B-D9BCA5C8EC21}" srcOrd="0" destOrd="0" presId="urn:microsoft.com/office/officeart/2005/8/layout/hList1"/>
    <dgm:cxn modelId="{FD2F531B-38D3-40D7-9FC7-9603D4E62ABF}" type="presOf" srcId="{CA81DCF0-A0D1-44C1-B800-E245C8B683B7}" destId="{F9540AD5-4F34-4720-A853-23023519F2F5}" srcOrd="0" destOrd="3" presId="urn:microsoft.com/office/officeart/2005/8/layout/hList1"/>
    <dgm:cxn modelId="{37581F1C-5334-445E-829C-72AF65A4BDB2}" type="presOf" srcId="{AA0CC1A4-89B3-4AA2-AE39-4C1399639CA2}" destId="{6D51457A-C3C5-41AF-B616-CDB4705EBFBD}" srcOrd="0" destOrd="0" presId="urn:microsoft.com/office/officeart/2005/8/layout/hList1"/>
    <dgm:cxn modelId="{9BD6DA1F-CB87-4D7B-8CF9-775EC4FCFA7F}" srcId="{3F8F7C63-6D9D-4496-99F3-13DF66B8EAD6}" destId="{4B9E0442-77A6-43AE-9C64-EB04A69EA092}" srcOrd="5" destOrd="0" parTransId="{54982281-E852-46CB-BE03-0B37879373BB}" sibTransId="{7DCBA7A1-7659-4348-9241-78C9375417D9}"/>
    <dgm:cxn modelId="{00844724-3574-4BD7-A1D7-0DDFFF3FBF87}" type="presOf" srcId="{236D48B7-63A7-4285-9C6C-7AFF01B56D9D}" destId="{CD66AAD5-A74B-4989-8AD5-348B79FA87C7}" srcOrd="0" destOrd="5" presId="urn:microsoft.com/office/officeart/2005/8/layout/hList1"/>
    <dgm:cxn modelId="{A08A752A-5A33-4B61-95B0-8B0BB39EF6FD}" srcId="{3F8F7C63-6D9D-4496-99F3-13DF66B8EAD6}" destId="{BA4C32B8-CB34-4CE9-9107-40D10DCF01DE}" srcOrd="2" destOrd="0" parTransId="{257677B1-C7AF-4B5C-BBA2-634C8E0F6476}" sibTransId="{5B71BAC2-EB28-48F2-9E30-EE0244D182F3}"/>
    <dgm:cxn modelId="{95F1422B-D2D2-4C16-B913-4506C14F30E2}" srcId="{5D730ECF-5E56-4BCC-9295-01AA7310EDA9}" destId="{58A2E522-E29C-4132-AC13-C3D4E644FA3C}" srcOrd="7" destOrd="0" parTransId="{E9E5FE19-EEBB-4197-8E3C-36FFB0A95F09}" sibTransId="{5D0976C6-ACD5-49EF-BDEC-DCDD2C61531D}"/>
    <dgm:cxn modelId="{E89DCC35-4170-4CB2-A20C-EB81473BF897}" srcId="{5D730ECF-5E56-4BCC-9295-01AA7310EDA9}" destId="{24E91F4A-3897-4A0C-950E-4537F3FBB810}" srcOrd="6" destOrd="0" parTransId="{3FA903BF-7730-470C-B9B9-D24374440B2F}" sibTransId="{B56624A6-8E5F-4771-B1C0-E2E7A2D5FEA7}"/>
    <dgm:cxn modelId="{3F787F5B-72AE-4186-9DFA-EE160FDB9596}" type="presOf" srcId="{F05DED01-7AEE-4634-9FDC-8AC932E8C969}" destId="{F9540AD5-4F34-4720-A853-23023519F2F5}" srcOrd="0" destOrd="10" presId="urn:microsoft.com/office/officeart/2005/8/layout/hList1"/>
    <dgm:cxn modelId="{B0D6FD5E-D622-4C75-951D-4FCFE47F2376}" srcId="{5D730ECF-5E56-4BCC-9295-01AA7310EDA9}" destId="{3E642F35-97D9-4849-9004-96A0F376220D}" srcOrd="2" destOrd="0" parTransId="{FC0A6F24-07E2-403B-9EB3-1E68DF92A7B9}" sibTransId="{E455CF66-9B12-4FAB-A0CC-01947E2B58B4}"/>
    <dgm:cxn modelId="{4EF3CF63-2FA4-4E24-9BD4-0158857EDA5D}" type="presOf" srcId="{FA52E312-6273-4A57-9BE3-AEC692A43FC0}" destId="{F9540AD5-4F34-4720-A853-23023519F2F5}" srcOrd="0" destOrd="4" presId="urn:microsoft.com/office/officeart/2005/8/layout/hList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30FCE4B-5774-4AFB-BE22-1E35FFAD15BC}" srcId="{3F8F7C63-6D9D-4496-99F3-13DF66B8EAD6}" destId="{BD774B89-4822-4DCB-BF35-41F9289F8177}" srcOrd="6" destOrd="0" parTransId="{0DFB5E71-3862-4656-96CC-6C65D5CDD2FF}" sibTransId="{A4E77D40-C5A1-40FD-8C74-FDD7A8C1A2CA}"/>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7A204F5A-B6F2-4CC7-9C69-3CB267D6C465}" type="presOf" srcId="{9A4DB8F8-8EFE-4EFC-93BD-93BDF119A9C1}" destId="{F9540AD5-4F34-4720-A853-23023519F2F5}" srcOrd="0" destOrd="8"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DEB2197F-13BC-484A-8EDF-C647F1100AA3}" srcId="{3F8F7C63-6D9D-4496-99F3-13DF66B8EAD6}" destId="{FA52E312-6273-4A57-9BE3-AEC692A43FC0}" srcOrd="4" destOrd="0" parTransId="{EC29CCC8-CEB1-4A45-9EF3-241E5EE75178}" sibTransId="{BEB87085-5200-4865-93A2-5AE4D06E47C3}"/>
    <dgm:cxn modelId="{AC608A87-AFAC-4122-B89E-174D160545B7}" srcId="{3F8F7C63-6D9D-4496-99F3-13DF66B8EAD6}" destId="{9A4DB8F8-8EFE-4EFC-93BD-93BDF119A9C1}" srcOrd="8" destOrd="0" parTransId="{130010CD-C8E0-4E27-9501-807B48404F20}" sibTransId="{55AC7668-D0A1-42A4-A259-196B8BCF5FEA}"/>
    <dgm:cxn modelId="{3790F588-BD57-4CCE-B91D-33379F88B9D6}" type="presOf" srcId="{F44527D1-3623-4718-A5C7-590A95354660}" destId="{CD66AAD5-A74B-4989-8AD5-348B79FA87C7}" srcOrd="0" destOrd="0" presId="urn:microsoft.com/office/officeart/2005/8/layout/hList1"/>
    <dgm:cxn modelId="{21DD188E-BA90-4338-AD4C-9C76158552EB}" type="presOf" srcId="{E171E9BA-6A14-4189-BA03-F4B604EADB19}" destId="{F9540AD5-4F34-4720-A853-23023519F2F5}" srcOrd="0" destOrd="7" presId="urn:microsoft.com/office/officeart/2005/8/layout/hList1"/>
    <dgm:cxn modelId="{5B95AB92-3AFB-4339-B93D-7552FFF74793}" srcId="{3F8F7C63-6D9D-4496-99F3-13DF66B8EAD6}" destId="{E171E9BA-6A14-4189-BA03-F4B604EADB19}" srcOrd="7" destOrd="0" parTransId="{097B5464-F837-4FC4-A150-5109CF2D99DC}" sibTransId="{D86A599A-952D-4B9D-AE50-0CBDCE3AAA67}"/>
    <dgm:cxn modelId="{8C63B698-8A4E-457D-994E-67C74BAEA65D}" srcId="{3F8F7C63-6D9D-4496-99F3-13DF66B8EAD6}" destId="{630C8C32-A979-40C7-BDD7-71A76577670D}" srcOrd="0" destOrd="0" parTransId="{A072B589-234B-4E81-93D6-F23076B69245}" sibTransId="{BC580252-AC53-48E5-98C9-B7684010D558}"/>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499B0CA8-5A28-4F3A-AF92-30F09620EB6A}" type="presOf" srcId="{98E9E80D-99C6-4D95-ADA3-154C4B59F85F}" destId="{CD66AAD5-A74B-4989-8AD5-348B79FA87C7}" srcOrd="0" destOrd="4" presId="urn:microsoft.com/office/officeart/2005/8/layout/hList1"/>
    <dgm:cxn modelId="{B694E2A8-6C19-4423-80F8-C0DF30D4F0BF}" type="presOf" srcId="{9B78BEB6-50E8-438E-8214-F21EF6978EAC}" destId="{FE6D297C-C9E0-4A7D-A12A-BA53DEE78AEC}" srcOrd="0" destOrd="1" presId="urn:microsoft.com/office/officeart/2005/8/layout/hList1"/>
    <dgm:cxn modelId="{1EFF9DA9-CF00-46AF-8D64-BBDA266A3CFB}" srcId="{3F8F7C63-6D9D-4496-99F3-13DF66B8EAD6}" destId="{CA81DCF0-A0D1-44C1-B800-E245C8B683B7}" srcOrd="3" destOrd="0" parTransId="{1B104CC6-EFC8-4F65-9ADD-B4D5BD48842B}" sibTransId="{52A93A8D-281B-44AA-8C27-7890CF9F5D39}"/>
    <dgm:cxn modelId="{533B33B0-F780-445E-9B62-7F84DB009051}" srcId="{AC11CA59-F486-473C-AE1A-BD3E159BD48A}" destId="{639BF8EA-4D33-4B30-911B-6776BADCAC46}" srcOrd="3" destOrd="0" parTransId="{73779F8B-B701-4BB6-9E77-1298E5928771}" sibTransId="{02641D1F-193F-4370-8212-3D28CA0839D7}"/>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DE69A0BD-819F-4DCA-99E0-91F271029230}" srcId="{3F8F7C63-6D9D-4496-99F3-13DF66B8EAD6}" destId="{97709F8C-FC85-4C6B-8528-ED4965BEB559}" srcOrd="9" destOrd="0" parTransId="{4CEC39CA-975C-4C83-9D90-9DE8413FA03E}" sibTransId="{D27916A1-C435-47AC-8F8F-5A6DF8D199FF}"/>
    <dgm:cxn modelId="{626627BF-C8D1-4550-B774-515B215D77F2}" type="presOf" srcId="{BD774B89-4822-4DCB-BF35-41F9289F8177}" destId="{F9540AD5-4F34-4720-A853-23023519F2F5}" srcOrd="0" destOrd="6"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99E800C7-7367-4A66-AEB5-F4E434BAC45F}" srcId="{3F8F7C63-6D9D-4496-99F3-13DF66B8EAD6}" destId="{F05DED01-7AEE-4634-9FDC-8AC932E8C969}" srcOrd="10" destOrd="0" parTransId="{F9F8772D-1827-4065-9F30-2A8E27142504}" sibTransId="{902FF6AB-514A-40A6-8434-CF4101310CE7}"/>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77F991D3-6F86-4C0D-9C84-7336C3C1E19D}" type="presOf" srcId="{97709F8C-FC85-4C6B-8528-ED4965BEB559}" destId="{F9540AD5-4F34-4720-A853-23023519F2F5}" srcOrd="0" destOrd="9" presId="urn:microsoft.com/office/officeart/2005/8/layout/hList1"/>
    <dgm:cxn modelId="{5F9206D8-7CF1-4EEB-9E39-F6949420C72B}" type="presOf" srcId="{4B9E0442-77A6-43AE-9C64-EB04A69EA092}" destId="{F9540AD5-4F34-4720-A853-23023519F2F5}" srcOrd="0" destOrd="5" presId="urn:microsoft.com/office/officeart/2005/8/layout/hList1"/>
    <dgm:cxn modelId="{8DDC1ADB-9E6E-40DA-9619-78E3E14E333C}" type="presOf" srcId="{48ED9057-4374-4D05-93BB-89988B4475A3}" destId="{6BCC47BA-0C21-4EC9-8F7B-D9BCA5C8EC21}"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74C4E1E2-6EC4-488C-8ABD-6F0D3E3DF679}" type="presOf" srcId="{BA4C32B8-CB34-4CE9-9107-40D10DCF01DE}" destId="{F9540AD5-4F34-4720-A853-23023519F2F5}"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701AECED-5325-4295-A693-8267EF53B223}" type="presOf" srcId="{3E642F35-97D9-4849-9004-96A0F376220D}" destId="{CD66AAD5-A74B-4989-8AD5-348B79FA87C7}" srcOrd="0" destOrd="2" presId="urn:microsoft.com/office/officeart/2005/8/layout/hList1"/>
    <dgm:cxn modelId="{BCD750F1-20C5-42F2-B82C-B9799ED084F6}" srcId="{3F8F7C63-6D9D-4496-99F3-13DF66B8EAD6}" destId="{F9E75D7C-98A7-41BB-95A1-89B8316862D6}" srcOrd="1" destOrd="0" parTransId="{8F7BCD5E-C5F9-4548-8D89-FAE3AB7C1141}" sibTransId="{2421EF1D-14E9-471D-92C3-B56B6E1D4B96}"/>
    <dgm:cxn modelId="{AEB8CEF2-B838-4CB2-8812-7851ADE3D758}" srcId="{AA0CC1A4-89B3-4AA2-AE39-4C1399639CA2}" destId="{9B78BEB6-50E8-438E-8214-F21EF6978EAC}" srcOrd="1" destOrd="0" parTransId="{061EEA83-2905-45BD-8FA7-D94853AE47E8}" sibTransId="{3B50534F-65A9-4DF9-B3EC-99A6C6D4B114}"/>
    <dgm:cxn modelId="{235AF3F2-4DC6-4ACE-9EC0-844AD822351F}" type="presOf" srcId="{8A005F68-872E-4565-97CF-5F934A8F7106}" destId="{569DA3D3-C2E5-4089-A6F0-CF7A0DE5293E}" srcOrd="0" destOrd="0"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55564"/>
        <a:ext cx="2016677" cy="806670"/>
      </dsp:txXfrm>
    </dsp:sp>
    <dsp:sp modelId="{F9540AD5-4F34-4720-A853-23023519F2F5}">
      <dsp:nvSpPr>
        <dsp:cNvPr id="0" name=""/>
        <dsp:cNvSpPr/>
      </dsp:nvSpPr>
      <dsp:spPr>
        <a:xfrm>
          <a:off x="5260"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62235"/>
        <a:ext cx="2016677" cy="3568499"/>
      </dsp:txXfrm>
    </dsp:sp>
    <dsp:sp modelId="{A15940E0-E524-4386-893B-E5C857ACD0DE}">
      <dsp:nvSpPr>
        <dsp:cNvPr id="0" name=""/>
        <dsp:cNvSpPr/>
      </dsp:nvSpPr>
      <dsp:spPr>
        <a:xfrm>
          <a:off x="2304273" y="155564"/>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55564"/>
        <a:ext cx="2016677" cy="806670"/>
      </dsp:txXfrm>
    </dsp:sp>
    <dsp:sp modelId="{CD66AAD5-A74B-4989-8AD5-348B79FA87C7}">
      <dsp:nvSpPr>
        <dsp:cNvPr id="0" name=""/>
        <dsp:cNvSpPr/>
      </dsp:nvSpPr>
      <dsp:spPr>
        <a:xfrm>
          <a:off x="2304273"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62235"/>
        <a:ext cx="2016677" cy="3568499"/>
      </dsp:txXfrm>
    </dsp:sp>
    <dsp:sp modelId="{6D51457A-C3C5-41AF-B616-CDB4705EBFBD}">
      <dsp:nvSpPr>
        <dsp:cNvPr id="0" name=""/>
        <dsp:cNvSpPr/>
      </dsp:nvSpPr>
      <dsp:spPr>
        <a:xfrm>
          <a:off x="4603285"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55564"/>
        <a:ext cx="2016677" cy="806670"/>
      </dsp:txXfrm>
    </dsp:sp>
    <dsp:sp modelId="{FE6D297C-C9E0-4A7D-A12A-BA53DEE78AEC}">
      <dsp:nvSpPr>
        <dsp:cNvPr id="0" name=""/>
        <dsp:cNvSpPr/>
      </dsp:nvSpPr>
      <dsp:spPr>
        <a:xfrm>
          <a:off x="4603285"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62235"/>
        <a:ext cx="2016677" cy="3568499"/>
      </dsp:txXfrm>
    </dsp:sp>
    <dsp:sp modelId="{79AA2380-6C09-4C3E-A320-87D02EF11B92}">
      <dsp:nvSpPr>
        <dsp:cNvPr id="0" name=""/>
        <dsp:cNvSpPr/>
      </dsp:nvSpPr>
      <dsp:spPr>
        <a:xfrm>
          <a:off x="6902297"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55564"/>
        <a:ext cx="2016677" cy="806670"/>
      </dsp:txXfrm>
    </dsp:sp>
    <dsp:sp modelId="{569DA3D3-C2E5-4089-A6F0-CF7A0DE5293E}">
      <dsp:nvSpPr>
        <dsp:cNvPr id="0" name=""/>
        <dsp:cNvSpPr/>
      </dsp:nvSpPr>
      <dsp:spPr>
        <a:xfrm>
          <a:off x="6902297"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62235"/>
        <a:ext cx="2016677" cy="3568499"/>
      </dsp:txXfrm>
    </dsp:sp>
    <dsp:sp modelId="{19CDF2AB-3B0B-41CB-AD00-E99839314F1A}">
      <dsp:nvSpPr>
        <dsp:cNvPr id="0" name=""/>
        <dsp:cNvSpPr/>
      </dsp:nvSpPr>
      <dsp:spPr>
        <a:xfrm>
          <a:off x="9201309"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55564"/>
        <a:ext cx="2016677" cy="806670"/>
      </dsp:txXfrm>
    </dsp:sp>
    <dsp:sp modelId="{6BCC47BA-0C21-4EC9-8F7B-D9BCA5C8EC21}">
      <dsp:nvSpPr>
        <dsp:cNvPr id="0" name=""/>
        <dsp:cNvSpPr/>
      </dsp:nvSpPr>
      <dsp:spPr>
        <a:xfrm>
          <a:off x="9201309"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62235"/>
        <a:ext cx="2016677" cy="3568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289383"/>
        <a:ext cx="2016677" cy="806670"/>
      </dsp:txXfrm>
    </dsp:sp>
    <dsp:sp modelId="{F9540AD5-4F34-4720-A853-23023519F2F5}">
      <dsp:nvSpPr>
        <dsp:cNvPr id="0" name=""/>
        <dsp:cNvSpPr/>
      </dsp:nvSpPr>
      <dsp:spPr>
        <a:xfrm>
          <a:off x="5260"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The 5x5 Principle</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Customer momentum: Power BI</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Desktop</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sources</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Query</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Dataflow</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Using a Calculation (DAX) in multiple files</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Paginated Reporting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Admin Portal </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5260" y="1096054"/>
        <a:ext cx="2016677" cy="3300862"/>
      </dsp:txXfrm>
    </dsp:sp>
    <dsp:sp modelId="{A15940E0-E524-4386-893B-E5C857ACD0DE}">
      <dsp:nvSpPr>
        <dsp:cNvPr id="0" name=""/>
        <dsp:cNvSpPr/>
      </dsp:nvSpPr>
      <dsp:spPr>
        <a:xfrm>
          <a:off x="2304273"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289383"/>
        <a:ext cx="2016677" cy="806670"/>
      </dsp:txXfrm>
    </dsp:sp>
    <dsp:sp modelId="{CD66AAD5-A74B-4989-8AD5-348B79FA87C7}">
      <dsp:nvSpPr>
        <dsp:cNvPr id="0" name=""/>
        <dsp:cNvSpPr/>
      </dsp:nvSpPr>
      <dsp:spPr>
        <a:xfrm>
          <a:off x="2304273"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AI for every app. And everyone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Setup Environment</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AI Model</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Prediction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Form processing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Object detection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Text classification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2304273" y="1096054"/>
        <a:ext cx="2016677" cy="3300862"/>
      </dsp:txXfrm>
    </dsp:sp>
    <dsp:sp modelId="{6D51457A-C3C5-41AF-B616-CDB4705EBFBD}">
      <dsp:nvSpPr>
        <dsp:cNvPr id="0" name=""/>
        <dsp:cNvSpPr/>
      </dsp:nvSpPr>
      <dsp:spPr>
        <a:xfrm>
          <a:off x="4603285"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289383"/>
        <a:ext cx="2016677" cy="806670"/>
      </dsp:txXfrm>
    </dsp:sp>
    <dsp:sp modelId="{FE6D297C-C9E0-4A7D-A12A-BA53DEE78AEC}">
      <dsp:nvSpPr>
        <dsp:cNvPr id="0" name=""/>
        <dsp:cNvSpPr/>
      </dsp:nvSpPr>
      <dsp:spPr>
        <a:xfrm>
          <a:off x="4603285"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4603285" y="1096054"/>
        <a:ext cx="2016677" cy="3300862"/>
      </dsp:txXfrm>
    </dsp:sp>
    <dsp:sp modelId="{79AA2380-6C09-4C3E-A320-87D02EF11B92}">
      <dsp:nvSpPr>
        <dsp:cNvPr id="0" name=""/>
        <dsp:cNvSpPr/>
      </dsp:nvSpPr>
      <dsp:spPr>
        <a:xfrm>
          <a:off x="6902297"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289383"/>
        <a:ext cx="2016677" cy="806670"/>
      </dsp:txXfrm>
    </dsp:sp>
    <dsp:sp modelId="{569DA3D3-C2E5-4089-A6F0-CF7A0DE5293E}">
      <dsp:nvSpPr>
        <dsp:cNvPr id="0" name=""/>
        <dsp:cNvSpPr/>
      </dsp:nvSpPr>
      <dsp:spPr>
        <a:xfrm>
          <a:off x="6902297"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AU" sz="1100" kern="1200" dirty="0"/>
            <a:t>o</a:t>
          </a:r>
        </a:p>
      </dsp:txBody>
      <dsp:txXfrm>
        <a:off x="6902297" y="1096054"/>
        <a:ext cx="2016677" cy="3300862"/>
      </dsp:txXfrm>
    </dsp:sp>
    <dsp:sp modelId="{19CDF2AB-3B0B-41CB-AD00-E99839314F1A}">
      <dsp:nvSpPr>
        <dsp:cNvPr id="0" name=""/>
        <dsp:cNvSpPr/>
      </dsp:nvSpPr>
      <dsp:spPr>
        <a:xfrm>
          <a:off x="9201309"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289383"/>
        <a:ext cx="2016677" cy="806670"/>
      </dsp:txXfrm>
    </dsp:sp>
    <dsp:sp modelId="{6BCC47BA-0C21-4EC9-8F7B-D9BCA5C8EC21}">
      <dsp:nvSpPr>
        <dsp:cNvPr id="0" name=""/>
        <dsp:cNvSpPr/>
      </dsp:nvSpPr>
      <dsp:spPr>
        <a:xfrm>
          <a:off x="9201309"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9201309" y="1096054"/>
        <a:ext cx="2016677" cy="33008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2/16/2020 3:05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568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2/16/2020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2/16/2020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479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465046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7353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5705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image" Target="../media/image7.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7.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4.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60" r:id="rId13"/>
    <p:sldLayoutId id="2147483761" r:id="rId14"/>
    <p:sldLayoutId id="2147483762" r:id="rId15"/>
    <p:sldLayoutId id="2147483763" r:id="rId1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69.gif"/><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png"/><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Layout" Target="../slideLayouts/slideLayout28.xml"/><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hyperlink" Target="https://web.powerapps.com/" TargetMode="Externa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hyperlink" Target="https://web.powerapps.com/" TargetMode="Externa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1.xml"/><Relationship Id="rId5" Type="http://schemas.openxmlformats.org/officeDocument/2006/relationships/image" Target="../media/image98.png"/><Relationship Id="rId4" Type="http://schemas.openxmlformats.org/officeDocument/2006/relationships/hyperlink" Target="https://powerapps.microsoft.com/en-us/tutorials/connections-lis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8.png"/><Relationship Id="rId21" Type="http://schemas.openxmlformats.org/officeDocument/2006/relationships/image" Target="../media/image46.png"/><Relationship Id="rId34" Type="http://schemas.openxmlformats.org/officeDocument/2006/relationships/image" Target="../media/image59.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slideLayout" Target="../slideLayouts/slideLayout21.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030279-B29E-4CAE-86B1-4695B08BDA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130" r="496" b="618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784720F-69CF-4F84-A9D1-44C7CC3F7D21}"/>
              </a:ext>
            </a:extLst>
          </p:cNvPr>
          <p:cNvSpPr/>
          <p:nvPr/>
        </p:nvSpPr>
        <p:spPr bwMode="auto">
          <a:xfrm rot="10800000">
            <a:off x="866" y="-3281"/>
            <a:ext cx="12191134" cy="6858000"/>
          </a:xfrm>
          <a:prstGeom prst="rect">
            <a:avLst/>
          </a:prstGeom>
          <a:gradFill>
            <a:gsLst>
              <a:gs pos="0">
                <a:srgbClr val="5C005C">
                  <a:alpha val="67000"/>
                </a:srgbClr>
              </a:gs>
              <a:gs pos="100000">
                <a:srgbClr val="5C005C">
                  <a:alpha val="18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0D7D046-778D-4295-886D-70AF1E7C520A}"/>
              </a:ext>
            </a:extLst>
          </p:cNvPr>
          <p:cNvGrpSpPr/>
          <p:nvPr/>
        </p:nvGrpSpPr>
        <p:grpSpPr>
          <a:xfrm>
            <a:off x="2349262" y="3709889"/>
            <a:ext cx="1339393" cy="1059462"/>
            <a:chOff x="5196085" y="3634040"/>
            <a:chExt cx="1339393" cy="1059462"/>
          </a:xfrm>
          <a:solidFill>
            <a:srgbClr val="7030A0">
              <a:alpha val="67000"/>
            </a:srgbClr>
          </a:solidFill>
        </p:grpSpPr>
        <p:sp>
          <p:nvSpPr>
            <p:cNvPr id="18" name="Rectangle 17">
              <a:extLst>
                <a:ext uri="{FF2B5EF4-FFF2-40B4-BE49-F238E27FC236}">
                  <a16:creationId xmlns:a16="http://schemas.microsoft.com/office/drawing/2014/main" id="{23942889-C0D6-469C-A2E9-9679120F2F63}"/>
                </a:ext>
              </a:extLst>
            </p:cNvPr>
            <p:cNvSpPr/>
            <p:nvPr/>
          </p:nvSpPr>
          <p:spPr bwMode="auto">
            <a:xfrm>
              <a:off x="5196085" y="4098851"/>
              <a:ext cx="1339393"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 dev</a:t>
              </a:r>
            </a:p>
          </p:txBody>
        </p:sp>
        <p:sp>
          <p:nvSpPr>
            <p:cNvPr id="19" name="Right Triangle 18">
              <a:extLst>
                <a:ext uri="{FF2B5EF4-FFF2-40B4-BE49-F238E27FC236}">
                  <a16:creationId xmlns:a16="http://schemas.microsoft.com/office/drawing/2014/main" id="{61F5532B-5AEB-45FB-B62C-2B741BF0A0F3}"/>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753B31F-1DA9-4BD2-83E5-C9F50B117FCE}"/>
              </a:ext>
            </a:extLst>
          </p:cNvPr>
          <p:cNvGrpSpPr/>
          <p:nvPr/>
        </p:nvGrpSpPr>
        <p:grpSpPr>
          <a:xfrm>
            <a:off x="5238397" y="3659570"/>
            <a:ext cx="1692489" cy="1109782"/>
            <a:chOff x="6656071" y="3330992"/>
            <a:chExt cx="1692489" cy="1109782"/>
          </a:xfrm>
          <a:solidFill>
            <a:srgbClr val="7030A0">
              <a:alpha val="67000"/>
            </a:srgbClr>
          </a:solidFill>
        </p:grpSpPr>
        <p:sp>
          <p:nvSpPr>
            <p:cNvPr id="21" name="Rectangle 20">
              <a:extLst>
                <a:ext uri="{FF2B5EF4-FFF2-40B4-BE49-F238E27FC236}">
                  <a16:creationId xmlns:a16="http://schemas.microsoft.com/office/drawing/2014/main" id="{DB098957-E622-4478-B7B2-CE20AC03D899}"/>
                </a:ext>
              </a:extLst>
            </p:cNvPr>
            <p:cNvSpPr/>
            <p:nvPr/>
          </p:nvSpPr>
          <p:spPr bwMode="auto">
            <a:xfrm>
              <a:off x="6656071" y="3798384"/>
              <a:ext cx="1692489" cy="6423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Citizen dev</a:t>
              </a:r>
            </a:p>
          </p:txBody>
        </p:sp>
        <p:sp>
          <p:nvSpPr>
            <p:cNvPr id="22" name="Right Triangle 21">
              <a:extLst>
                <a:ext uri="{FF2B5EF4-FFF2-40B4-BE49-F238E27FC236}">
                  <a16:creationId xmlns:a16="http://schemas.microsoft.com/office/drawing/2014/main" id="{ADD9ADD3-933D-4D3F-8B86-6C297E379CA6}"/>
                </a:ext>
              </a:extLst>
            </p:cNvPr>
            <p:cNvSpPr/>
            <p:nvPr/>
          </p:nvSpPr>
          <p:spPr bwMode="auto">
            <a:xfrm>
              <a:off x="6656072" y="3330992"/>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D1CDDB43-9128-47DF-B26D-A3FBB58B61E8}"/>
              </a:ext>
            </a:extLst>
          </p:cNvPr>
          <p:cNvGrpSpPr/>
          <p:nvPr/>
        </p:nvGrpSpPr>
        <p:grpSpPr>
          <a:xfrm>
            <a:off x="8571138" y="3709889"/>
            <a:ext cx="1429149" cy="1059462"/>
            <a:chOff x="5196085" y="3634040"/>
            <a:chExt cx="1429149" cy="1059462"/>
          </a:xfrm>
          <a:solidFill>
            <a:srgbClr val="7030A0">
              <a:alpha val="67000"/>
            </a:srgbClr>
          </a:solidFill>
        </p:grpSpPr>
        <p:sp>
          <p:nvSpPr>
            <p:cNvPr id="24" name="Rectangle 23">
              <a:extLst>
                <a:ext uri="{FF2B5EF4-FFF2-40B4-BE49-F238E27FC236}">
                  <a16:creationId xmlns:a16="http://schemas.microsoft.com/office/drawing/2014/main" id="{2A33879A-9E8F-45B3-AEED-4E87C64B22BC}"/>
                </a:ext>
              </a:extLst>
            </p:cNvPr>
            <p:cNvSpPr/>
            <p:nvPr/>
          </p:nvSpPr>
          <p:spPr bwMode="auto">
            <a:xfrm>
              <a:off x="5196085" y="4098851"/>
              <a:ext cx="1429149"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admin</a:t>
              </a:r>
            </a:p>
          </p:txBody>
        </p:sp>
        <p:sp>
          <p:nvSpPr>
            <p:cNvPr id="25" name="Right Triangle 24">
              <a:extLst>
                <a:ext uri="{FF2B5EF4-FFF2-40B4-BE49-F238E27FC236}">
                  <a16:creationId xmlns:a16="http://schemas.microsoft.com/office/drawing/2014/main" id="{C2A07075-5FB7-46DD-BE76-DA5103CA0690}"/>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Title 2">
            <a:extLst>
              <a:ext uri="{FF2B5EF4-FFF2-40B4-BE49-F238E27FC236}">
                <a16:creationId xmlns:a16="http://schemas.microsoft.com/office/drawing/2014/main" id="{EF6713D0-BED3-412A-8CC0-417EB2A5BB8A}"/>
              </a:ext>
            </a:extLst>
          </p:cNvPr>
          <p:cNvSpPr txBox="1">
            <a:spLocks/>
          </p:cNvSpPr>
          <p:nvPr/>
        </p:nvSpPr>
        <p:spPr>
          <a:xfrm>
            <a:off x="958243" y="4973905"/>
            <a:ext cx="11624766" cy="67710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Empower </a:t>
            </a:r>
            <a:r>
              <a:rPr kumimoji="0" lang="en-US" sz="4400" b="1" i="0" u="none" strike="noStrike" kern="1200" cap="none" spc="-50"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pitchFamily="34" charset="0"/>
              </a:rPr>
              <a:t>every</a:t>
            </a: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developer to do more.  </a:t>
            </a:r>
          </a:p>
        </p:txBody>
      </p:sp>
    </p:spTree>
    <p:extLst>
      <p:ext uri="{BB962C8B-B14F-4D97-AF65-F5344CB8AC3E}">
        <p14:creationId xmlns:p14="http://schemas.microsoft.com/office/powerpoint/2010/main" val="359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7381-FC89-4044-A448-538B49783E2F}"/>
              </a:ext>
            </a:extLst>
          </p:cNvPr>
          <p:cNvSpPr>
            <a:spLocks noGrp="1"/>
          </p:cNvSpPr>
          <p:nvPr>
            <p:ph type="title"/>
          </p:nvPr>
        </p:nvSpPr>
        <p:spPr>
          <a:xfrm>
            <a:off x="269240" y="6573"/>
            <a:ext cx="11922760" cy="836936"/>
          </a:xfrm>
        </p:spPr>
        <p:txBody>
          <a:bodyPr/>
          <a:lstStyle/>
          <a:p>
            <a:r>
              <a:rPr lang="en-US" dirty="0">
                <a:solidFill>
                  <a:srgbClr val="7030A0"/>
                </a:solidFill>
              </a:rPr>
              <a:t>Deeply integrated with Microsoft 365</a:t>
            </a:r>
            <a:endParaRPr lang="en-US" dirty="0">
              <a:solidFill>
                <a:srgbClr val="7030A0"/>
              </a:solidFill>
              <a:highlight>
                <a:srgbClr val="FFFF00"/>
              </a:highlight>
            </a:endParaRPr>
          </a:p>
        </p:txBody>
      </p:sp>
      <p:sp>
        <p:nvSpPr>
          <p:cNvPr id="6" name="TextBox 5">
            <a:extLst>
              <a:ext uri="{FF2B5EF4-FFF2-40B4-BE49-F238E27FC236}">
                <a16:creationId xmlns:a16="http://schemas.microsoft.com/office/drawing/2014/main" id="{62929F8E-98FB-4DB8-AFC9-BE29169DCBB3}"/>
              </a:ext>
            </a:extLst>
          </p:cNvPr>
          <p:cNvSpPr txBox="1"/>
          <p:nvPr/>
        </p:nvSpPr>
        <p:spPr>
          <a:xfrm>
            <a:off x="4164829" y="3069156"/>
            <a:ext cx="37504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a </a:t>
            </a:r>
            <a:r>
              <a:rPr kumimoji="0" lang="en-US" sz="11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PowerApp</a:t>
            </a: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app from an Excel sheet or automate on an Excel sheet with Flow</a:t>
            </a:r>
          </a:p>
        </p:txBody>
      </p:sp>
      <p:sp>
        <p:nvSpPr>
          <p:cNvPr id="7" name="TextBox 6">
            <a:extLst>
              <a:ext uri="{FF2B5EF4-FFF2-40B4-BE49-F238E27FC236}">
                <a16:creationId xmlns:a16="http://schemas.microsoft.com/office/drawing/2014/main" id="{058C6023-041F-4DAA-A9AD-246B502E5CFB}"/>
              </a:ext>
            </a:extLst>
          </p:cNvPr>
          <p:cNvSpPr txBox="1"/>
          <p:nvPr/>
        </p:nvSpPr>
        <p:spPr>
          <a:xfrm>
            <a:off x="301826" y="3094199"/>
            <a:ext cx="37552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the experience and automate SharePoint Lists with PowerApps and Flow</a:t>
            </a:r>
          </a:p>
        </p:txBody>
      </p:sp>
      <p:sp>
        <p:nvSpPr>
          <p:cNvPr id="8" name="TextBox 7">
            <a:extLst>
              <a:ext uri="{FF2B5EF4-FFF2-40B4-BE49-F238E27FC236}">
                <a16:creationId xmlns:a16="http://schemas.microsoft.com/office/drawing/2014/main" id="{3911ECF9-87A4-4905-B8DC-E81D3269CAAF}"/>
              </a:ext>
            </a:extLst>
          </p:cNvPr>
          <p:cNvSpPr txBox="1"/>
          <p:nvPr/>
        </p:nvSpPr>
        <p:spPr>
          <a:xfrm>
            <a:off x="8192960" y="3076883"/>
            <a:ext cx="3702272"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a tab with PowerApps, or automate a bot or process with Flow</a:t>
            </a:r>
          </a:p>
        </p:txBody>
      </p:sp>
      <p:pic>
        <p:nvPicPr>
          <p:cNvPr id="15" name="Picture Placeholder 11" descr="A screenshot of a cell phone&#10;&#10;Description generated with high confidence">
            <a:extLst>
              <a:ext uri="{FF2B5EF4-FFF2-40B4-BE49-F238E27FC236}">
                <a16:creationId xmlns:a16="http://schemas.microsoft.com/office/drawing/2014/main" id="{AC0225C0-9422-46B5-B47A-4337A11EE6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 r="-181"/>
          <a:stretch/>
        </p:blipFill>
        <p:spPr>
          <a:xfrm>
            <a:off x="397707" y="1072168"/>
            <a:ext cx="3391868" cy="1943212"/>
          </a:xfrm>
          <a:prstGeom prst="rect">
            <a:avLst/>
          </a:prstGeom>
          <a:effectLst>
            <a:outerShdw blurRad="50800" dist="38100" dir="2700000" algn="tl" rotWithShape="0">
              <a:prstClr val="black">
                <a:alpha val="40000"/>
              </a:prstClr>
            </a:outerShdw>
          </a:effectLst>
        </p:spPr>
      </p:pic>
      <p:pic>
        <p:nvPicPr>
          <p:cNvPr id="16" name="Picture Placeholder 20" descr="A screenshot of a computer&#10;&#10;Description generated with very high confidence">
            <a:extLst>
              <a:ext uri="{FF2B5EF4-FFF2-40B4-BE49-F238E27FC236}">
                <a16:creationId xmlns:a16="http://schemas.microsoft.com/office/drawing/2014/main" id="{D4478605-ABCD-42E2-8482-B3C05ACB7F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 r="100"/>
          <a:stretch/>
        </p:blipFill>
        <p:spPr>
          <a:xfrm>
            <a:off x="4328490" y="1070146"/>
            <a:ext cx="3246330" cy="19432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2DD6EE73-D2F3-4497-8037-C1FE7961C9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907"/>
          <a:stretch/>
        </p:blipFill>
        <p:spPr>
          <a:xfrm>
            <a:off x="355048" y="3969519"/>
            <a:ext cx="3434528" cy="2149611"/>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871F4562-2C13-4ABF-971D-7B88ED78B3E2}"/>
              </a:ext>
            </a:extLst>
          </p:cNvPr>
          <p:cNvSpPr txBox="1"/>
          <p:nvPr/>
        </p:nvSpPr>
        <p:spPr>
          <a:xfrm>
            <a:off x="269240" y="6186924"/>
            <a:ext cx="3820414"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Enhanced communication with Actionable Messages and Adaptive cards in Flow</a:t>
            </a:r>
          </a:p>
        </p:txBody>
      </p:sp>
      <p:sp>
        <p:nvSpPr>
          <p:cNvPr id="20" name="TextBox 19">
            <a:extLst>
              <a:ext uri="{FF2B5EF4-FFF2-40B4-BE49-F238E27FC236}">
                <a16:creationId xmlns:a16="http://schemas.microsoft.com/office/drawing/2014/main" id="{86E954CD-C827-4468-81FF-20E11C8EDC2F}"/>
              </a:ext>
            </a:extLst>
          </p:cNvPr>
          <p:cNvSpPr txBox="1"/>
          <p:nvPr/>
        </p:nvSpPr>
        <p:spPr>
          <a:xfrm>
            <a:off x="4432611" y="6180612"/>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Bring data from CDS and PowerApps UX to Outlook with the Mail App (WIn32, OWA and mobile)</a:t>
            </a:r>
          </a:p>
        </p:txBody>
      </p:sp>
      <p:sp>
        <p:nvSpPr>
          <p:cNvPr id="22" name="TextBox 21">
            <a:extLst>
              <a:ext uri="{FF2B5EF4-FFF2-40B4-BE49-F238E27FC236}">
                <a16:creationId xmlns:a16="http://schemas.microsoft.com/office/drawing/2014/main" id="{35D6B3A4-5DFF-4130-BB58-272DF8C155E0}"/>
              </a:ext>
            </a:extLst>
          </p:cNvPr>
          <p:cNvSpPr txBox="1"/>
          <p:nvPr/>
        </p:nvSpPr>
        <p:spPr>
          <a:xfrm>
            <a:off x="8246115" y="6186924"/>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Office 365 People Card in PowerApps + Dynamics (incl. LinkedIn info)</a:t>
            </a:r>
          </a:p>
        </p:txBody>
      </p:sp>
      <p:pic>
        <p:nvPicPr>
          <p:cNvPr id="105476" name="Picture 4" descr="View of a customer profile from LinkedIn">
            <a:extLst>
              <a:ext uri="{FF2B5EF4-FFF2-40B4-BE49-F238E27FC236}">
                <a16:creationId xmlns:a16="http://schemas.microsoft.com/office/drawing/2014/main" id="{97FD69BB-6303-4E15-9E3B-96A1C4A330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064" y="3912533"/>
            <a:ext cx="3501980" cy="21379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702BD58-2699-421A-A079-908B523FA660}"/>
              </a:ext>
            </a:extLst>
          </p:cNvPr>
          <p:cNvCxnSpPr>
            <a:cxnSpLocks/>
          </p:cNvCxnSpPr>
          <p:nvPr/>
        </p:nvCxnSpPr>
        <p:spPr>
          <a:xfrm>
            <a:off x="8016691" y="1070146"/>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708C93-A557-4C43-BD46-F2438A597B6E}"/>
              </a:ext>
            </a:extLst>
          </p:cNvPr>
          <p:cNvCxnSpPr>
            <a:cxnSpLocks/>
          </p:cNvCxnSpPr>
          <p:nvPr/>
        </p:nvCxnSpPr>
        <p:spPr>
          <a:xfrm>
            <a:off x="4100922" y="1063834"/>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D1ACEF-9056-447B-9A0E-51263B0D79B8}"/>
              </a:ext>
            </a:extLst>
          </p:cNvPr>
          <p:cNvCxnSpPr>
            <a:cxnSpLocks/>
          </p:cNvCxnSpPr>
          <p:nvPr/>
        </p:nvCxnSpPr>
        <p:spPr>
          <a:xfrm flipH="1">
            <a:off x="355048" y="3793039"/>
            <a:ext cx="1154018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EC28B24-34AB-4B52-8A71-D230801E93F6}"/>
              </a:ext>
            </a:extLst>
          </p:cNvPr>
          <p:cNvGrpSpPr/>
          <p:nvPr/>
        </p:nvGrpSpPr>
        <p:grpSpPr>
          <a:xfrm>
            <a:off x="8595174" y="934426"/>
            <a:ext cx="2872222" cy="2078933"/>
            <a:chOff x="5106649" y="1445502"/>
            <a:chExt cx="5222387" cy="3779994"/>
          </a:xfrm>
        </p:grpSpPr>
        <p:pic>
          <p:nvPicPr>
            <p:cNvPr id="25" name="Picture 4" descr="See the source image">
              <a:extLst>
                <a:ext uri="{FF2B5EF4-FFF2-40B4-BE49-F238E27FC236}">
                  <a16:creationId xmlns:a16="http://schemas.microsoft.com/office/drawing/2014/main" id="{64F2403F-7987-40C9-A0B4-C0B77E36E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2398" y="1445502"/>
              <a:ext cx="3626638" cy="2208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9681F4D4-A594-41E5-AAE4-DCF8A52352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6649" y="2213206"/>
              <a:ext cx="3386365" cy="3012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7" name="Picture 26" descr="A screenshot of a social media post&#10;&#10;Description automatically generated">
            <a:extLst>
              <a:ext uri="{FF2B5EF4-FFF2-40B4-BE49-F238E27FC236}">
                <a16:creationId xmlns:a16="http://schemas.microsoft.com/office/drawing/2014/main" id="{4D75DE59-1409-4096-B022-8C97693825CE}"/>
              </a:ext>
            </a:extLst>
          </p:cNvPr>
          <p:cNvPicPr>
            <a:picLocks noChangeAspect="1"/>
          </p:cNvPicPr>
          <p:nvPr/>
        </p:nvPicPr>
        <p:blipFill>
          <a:blip r:embed="rId8"/>
          <a:stretch>
            <a:fillRect/>
          </a:stretch>
        </p:blipFill>
        <p:spPr>
          <a:xfrm>
            <a:off x="4337441" y="4025204"/>
            <a:ext cx="3478301" cy="202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0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par>
                                <p:cTn id="8" presetID="16" presetClass="entr" presetSubtype="4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out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C3A6-B537-4EAA-AD32-84BEF5237FDF}"/>
              </a:ext>
            </a:extLst>
          </p:cNvPr>
          <p:cNvSpPr>
            <a:spLocks noGrp="1"/>
          </p:cNvSpPr>
          <p:nvPr>
            <p:ph type="title"/>
          </p:nvPr>
        </p:nvSpPr>
        <p:spPr>
          <a:xfrm>
            <a:off x="52249" y="84535"/>
            <a:ext cx="11018520" cy="553998"/>
          </a:xfrm>
        </p:spPr>
        <p:txBody>
          <a:bodyPr/>
          <a:lstStyle/>
          <a:p>
            <a:r>
              <a:rPr lang="en-US" dirty="0">
                <a:solidFill>
                  <a:srgbClr val="7030A0"/>
                </a:solidFill>
              </a:rPr>
              <a:t>Why did we go with PowerApps</a:t>
            </a:r>
          </a:p>
        </p:txBody>
      </p:sp>
      <p:sp>
        <p:nvSpPr>
          <p:cNvPr id="3" name="Text Placeholder 2">
            <a:extLst>
              <a:ext uri="{FF2B5EF4-FFF2-40B4-BE49-F238E27FC236}">
                <a16:creationId xmlns:a16="http://schemas.microsoft.com/office/drawing/2014/main" id="{712E3129-CF30-4995-AB40-B11F121D9337}"/>
              </a:ext>
            </a:extLst>
          </p:cNvPr>
          <p:cNvSpPr>
            <a:spLocks noGrp="1"/>
          </p:cNvSpPr>
          <p:nvPr>
            <p:ph type="body" sz="quarter" idx="10"/>
          </p:nvPr>
        </p:nvSpPr>
        <p:spPr>
          <a:xfrm>
            <a:off x="584200" y="1435497"/>
            <a:ext cx="11018520" cy="4805546"/>
          </a:xfrm>
        </p:spPr>
        <p:txBody>
          <a:bodyPr/>
          <a:lstStyle/>
          <a:p>
            <a:pPr algn="just">
              <a:lnSpc>
                <a:spcPct val="150000"/>
              </a:lnSpc>
              <a:buFont typeface="Wingdings" panose="05000000000000000000" pitchFamily="2" charset="2"/>
              <a:buChar char="ü"/>
            </a:pPr>
            <a:r>
              <a:rPr lang="en-US" sz="2000" dirty="0"/>
              <a:t>We needed a digital onboarding experience with a clear path for customers to follow in self-service planning of their Dynamics 365</a:t>
            </a:r>
          </a:p>
          <a:p>
            <a:pPr algn="just">
              <a:lnSpc>
                <a:spcPct val="150000"/>
              </a:lnSpc>
              <a:buFont typeface="Wingdings" panose="05000000000000000000" pitchFamily="2" charset="2"/>
              <a:buChar char="ü"/>
            </a:pPr>
            <a:r>
              <a:rPr lang="en-US" sz="2000" dirty="0"/>
              <a:t>Traditional web portals and custom apps are of course great if you know exactly what that path should look like</a:t>
            </a:r>
          </a:p>
          <a:p>
            <a:pPr algn="just">
              <a:lnSpc>
                <a:spcPct val="150000"/>
              </a:lnSpc>
              <a:buFont typeface="Wingdings" panose="05000000000000000000" pitchFamily="2" charset="2"/>
              <a:buChar char="ü"/>
            </a:pPr>
            <a:r>
              <a:rPr lang="en-US" sz="2000" dirty="0"/>
              <a:t>What we needed the most was the ability to </a:t>
            </a:r>
            <a:r>
              <a:rPr lang="en-US" sz="2000" b="1" dirty="0"/>
              <a:t>experiment </a:t>
            </a:r>
            <a:r>
              <a:rPr lang="en-US" sz="2000" dirty="0"/>
              <a:t>with the elements that should/shouldn’t be included in the onboarding path</a:t>
            </a:r>
          </a:p>
          <a:p>
            <a:pPr algn="just">
              <a:lnSpc>
                <a:spcPct val="150000"/>
              </a:lnSpc>
              <a:buFont typeface="Wingdings" panose="05000000000000000000" pitchFamily="2" charset="2"/>
              <a:buChar char="ü"/>
            </a:pPr>
            <a:r>
              <a:rPr lang="en-US" sz="2000" dirty="0"/>
              <a:t>Low-code/no-code approach of PowerApps canvas apps significantly lowers our need to commit to any specific feature or idea</a:t>
            </a:r>
          </a:p>
          <a:p>
            <a:pPr algn="just">
              <a:lnSpc>
                <a:spcPct val="150000"/>
              </a:lnSpc>
              <a:buFont typeface="Wingdings" panose="05000000000000000000" pitchFamily="2" charset="2"/>
              <a:buChar char="ü"/>
            </a:pPr>
            <a:r>
              <a:rPr lang="en-US" sz="2000" dirty="0"/>
              <a:t>Ability to delay developing any tailored UI or integration running on custom code, to the point when you know what you want to automate</a:t>
            </a:r>
          </a:p>
        </p:txBody>
      </p:sp>
      <p:pic>
        <p:nvPicPr>
          <p:cNvPr id="5" name="Picture 4">
            <a:extLst>
              <a:ext uri="{FF2B5EF4-FFF2-40B4-BE49-F238E27FC236}">
                <a16:creationId xmlns:a16="http://schemas.microsoft.com/office/drawing/2014/main" id="{34E70F8E-4E52-4EAA-9E92-17894D7DCB26}"/>
              </a:ext>
            </a:extLst>
          </p:cNvPr>
          <p:cNvPicPr>
            <a:picLocks noChangeAspect="1"/>
          </p:cNvPicPr>
          <p:nvPr/>
        </p:nvPicPr>
        <p:blipFill>
          <a:blip r:embed="rId2"/>
          <a:stretch>
            <a:fillRect/>
          </a:stretch>
        </p:blipFill>
        <p:spPr>
          <a:xfrm>
            <a:off x="10178138" y="-158432"/>
            <a:ext cx="1785262" cy="1785262"/>
          </a:xfrm>
          <a:prstGeom prst="rect">
            <a:avLst/>
          </a:prstGeom>
        </p:spPr>
      </p:pic>
    </p:spTree>
    <p:extLst>
      <p:ext uri="{BB962C8B-B14F-4D97-AF65-F5344CB8AC3E}">
        <p14:creationId xmlns:p14="http://schemas.microsoft.com/office/powerpoint/2010/main" val="190745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67537" y="603585"/>
            <a:ext cx="10211884" cy="492443"/>
          </a:xfrm>
        </p:spPr>
        <p:txBody>
          <a:bodyPr/>
          <a:lstStyle/>
          <a:p>
            <a:r>
              <a:rPr lang="en-US" sz="3200" dirty="0">
                <a:solidFill>
                  <a:srgbClr val="5C005C"/>
                </a:solidFill>
              </a:rPr>
              <a:t>Power Apps</a:t>
            </a:r>
            <a:r>
              <a:rPr lang="en-US" sz="3200"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282812" y="1305067"/>
            <a:ext cx="5235271" cy="4716478"/>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24402" y="5609237"/>
            <a:ext cx="4505790" cy="544765"/>
            <a:chOff x="549983" y="5614055"/>
            <a:chExt cx="4505790" cy="544765"/>
          </a:xfrm>
        </p:grpSpPr>
        <p:sp>
          <p:nvSpPr>
            <p:cNvPr id="38" name="TextBox 37">
              <a:extLst>
                <a:ext uri="{FF2B5EF4-FFF2-40B4-BE49-F238E27FC236}">
                  <a16:creationId xmlns:a16="http://schemas.microsoft.com/office/drawing/2014/main" id="{A0725C09-0308-4292-9444-3B2425D54B8A}"/>
                </a:ext>
              </a:extLst>
            </p:cNvPr>
            <p:cNvSpPr txBox="1"/>
            <p:nvPr/>
          </p:nvSpPr>
          <p:spPr>
            <a:xfrm>
              <a:off x="1182516" y="5614055"/>
              <a:ext cx="387325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Pro-dev extensibility</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38276" y="2362123"/>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 to your existing data with 250+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46611" y="1486340"/>
            <a:ext cx="5509639" cy="794064"/>
            <a:chOff x="546611" y="1486340"/>
            <a:chExt cx="5509639" cy="794064"/>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23444" y="4858473"/>
            <a:ext cx="5893847" cy="544765"/>
            <a:chOff x="502221" y="4868896"/>
            <a:chExt cx="5893847"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87243"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14" name="Group 13">
            <a:extLst>
              <a:ext uri="{FF2B5EF4-FFF2-40B4-BE49-F238E27FC236}">
                <a16:creationId xmlns:a16="http://schemas.microsoft.com/office/drawing/2014/main" id="{AD5093E3-C5E9-40C9-8790-7D4C35EBF23B}"/>
              </a:ext>
            </a:extLst>
          </p:cNvPr>
          <p:cNvGrpSpPr/>
          <p:nvPr/>
        </p:nvGrpSpPr>
        <p:grpSpPr>
          <a:xfrm>
            <a:off x="524402" y="3936810"/>
            <a:ext cx="5427132" cy="794064"/>
            <a:chOff x="565140" y="3952921"/>
            <a:chExt cx="5427132" cy="794064"/>
          </a:xfrm>
        </p:grpSpPr>
        <p:sp>
          <p:nvSpPr>
            <p:cNvPr id="43" name="TextBox 42">
              <a:extLst>
                <a:ext uri="{FF2B5EF4-FFF2-40B4-BE49-F238E27FC236}">
                  <a16:creationId xmlns:a16="http://schemas.microsoft.com/office/drawing/2014/main" id="{E02DF9BC-AD9D-4A5B-9346-B6CE1B4574B7}"/>
                </a:ext>
              </a:extLst>
            </p:cNvPr>
            <p:cNvSpPr txBox="1"/>
            <p:nvPr/>
          </p:nvSpPr>
          <p:spPr>
            <a:xfrm>
              <a:off x="1094806" y="3952921"/>
              <a:ext cx="489746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with Office 365, Azure, Dynamics 365, and Power BI</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65140" y="4145432"/>
              <a:ext cx="379570" cy="414987"/>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027BAC97-6E48-4929-9A42-E58E3F79D493}"/>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D6C90E3-7AA9-4FE8-8790-443055E948CC}"/>
              </a:ext>
            </a:extLst>
          </p:cNvPr>
          <p:cNvGrpSpPr/>
          <p:nvPr/>
        </p:nvGrpSpPr>
        <p:grpSpPr>
          <a:xfrm>
            <a:off x="528210" y="3237906"/>
            <a:ext cx="5464061" cy="544765"/>
            <a:chOff x="528210" y="3237906"/>
            <a:chExt cx="5464061" cy="544765"/>
          </a:xfrm>
        </p:grpSpPr>
        <p:sp>
          <p:nvSpPr>
            <p:cNvPr id="58" name="TextBox 57">
              <a:extLst>
                <a:ext uri="{FF2B5EF4-FFF2-40B4-BE49-F238E27FC236}">
                  <a16:creationId xmlns:a16="http://schemas.microsoft.com/office/drawing/2014/main" id="{F196DF0C-C619-49F6-A12E-EBA8D60BAC03}"/>
                </a:ext>
              </a:extLst>
            </p:cNvPr>
            <p:cNvSpPr txBox="1"/>
            <p:nvPr/>
          </p:nvSpPr>
          <p:spPr>
            <a:xfrm>
              <a:off x="1113049" y="3237906"/>
              <a:ext cx="487922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Store your data in the Common Data Service</a:t>
              </a:r>
            </a:p>
          </p:txBody>
        </p:sp>
        <p:pic>
          <p:nvPicPr>
            <p:cNvPr id="61" name="Graphic 60">
              <a:extLst>
                <a:ext uri="{FF2B5EF4-FFF2-40B4-BE49-F238E27FC236}">
                  <a16:creationId xmlns:a16="http://schemas.microsoft.com/office/drawing/2014/main" id="{4D35F34F-54AD-4FED-9F9D-C27C5CF444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210" y="3249275"/>
              <a:ext cx="436784" cy="436784"/>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400196" y="45041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6146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6"/>
            <a:ext cx="11018520" cy="902368"/>
          </a:xfrm>
        </p:spPr>
        <p:txBody>
          <a:bodyPr/>
          <a:lstStyle/>
          <a:p>
            <a:r>
              <a:rPr lang="en-US" dirty="0">
                <a:solidFill>
                  <a:srgbClr val="7030A0"/>
                </a:solidFill>
              </a:rPr>
              <a:t>Types of Power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solidFill>
                  <a:srgbClr val="7030A0"/>
                </a:solidFill>
                <a:latin typeface="Calibri" panose="020F0502020204030204"/>
              </a:rPr>
              <a:t>Canvas Apps</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3697843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1674176"/>
          </a:xfrm>
          <a:prstGeom prst="rect">
            <a:avLst/>
          </a:prstGeom>
        </p:spPr>
        <p:txBody>
          <a:bodyPr vert="horz" wrap="square" lIns="0" tIns="12065" rIns="0" bIns="0" rtlCol="0">
            <a:spAutoFit/>
          </a:bodyPr>
          <a:lstStyle/>
          <a:p>
            <a:pPr marL="12700" marR="5080" algn="ctr">
              <a:lnSpc>
                <a:spcPct val="100000"/>
              </a:lnSpc>
              <a:spcBef>
                <a:spcPts val="95"/>
              </a:spcBef>
            </a:pPr>
            <a:r>
              <a:rPr sz="3600" dirty="0">
                <a:solidFill>
                  <a:srgbClr val="7030A0"/>
                </a:solidFill>
              </a:rPr>
              <a:t>Canvas Apps help business-power-users to create and  use custom business apps across platforms</a:t>
            </a:r>
            <a:r>
              <a:rPr lang="en-GB" sz="3600" dirty="0">
                <a:solidFill>
                  <a:srgbClr val="7030A0"/>
                </a:solidFill>
              </a:rPr>
              <a:t> </a:t>
            </a:r>
            <a:r>
              <a:rPr sz="3600" dirty="0">
                <a:solidFill>
                  <a:srgbClr val="7030A0"/>
                </a:solidFill>
              </a:rPr>
              <a:t>using Excel and PowerPoint skills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27215" y="177146"/>
            <a:ext cx="12164785"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0319" y="177146"/>
            <a:ext cx="11821310"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200+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575638868"/>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051547" y="2138172"/>
            <a:ext cx="3246120" cy="22143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85431" y="1868423"/>
            <a:ext cx="3541776" cy="3264407"/>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6" y="177147"/>
            <a:ext cx="11820039" cy="627736"/>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7030A0"/>
                </a:solidFill>
              </a:rPr>
              <a:t>ENTERPRISE-GRADE MANAGEMENT AND CONTROL</a:t>
            </a:r>
          </a:p>
        </p:txBody>
      </p:sp>
      <p:sp>
        <p:nvSpPr>
          <p:cNvPr id="6" name="object 6"/>
          <p:cNvSpPr txBox="1"/>
          <p:nvPr/>
        </p:nvSpPr>
        <p:spPr>
          <a:xfrm>
            <a:off x="403047" y="2016379"/>
            <a:ext cx="5144135" cy="2769870"/>
          </a:xfrm>
          <a:prstGeom prst="rect">
            <a:avLst/>
          </a:prstGeom>
        </p:spPr>
        <p:txBody>
          <a:bodyPr vert="horz" wrap="square" lIns="0" tIns="13335" rIns="0" bIns="0" rtlCol="0">
            <a:spAutoFit/>
          </a:bodyPr>
          <a:lstStyle/>
          <a:p>
            <a:pPr marL="299085" marR="95250" indent="-286385">
              <a:lnSpc>
                <a:spcPct val="100000"/>
              </a:lnSpc>
              <a:spcBef>
                <a:spcPts val="105"/>
              </a:spcBef>
              <a:buClr>
                <a:srgbClr val="0078D6"/>
              </a:buClr>
              <a:buFont typeface="Wingdings"/>
              <a:buChar char=""/>
              <a:tabLst>
                <a:tab pos="299085" algn="l"/>
                <a:tab pos="299720" algn="l"/>
              </a:tabLst>
            </a:pPr>
            <a:r>
              <a:rPr sz="2000" dirty="0"/>
              <a:t>All identity is managed through Azure Active  Directory, enabling rich policies and multi-  factor authentication</a:t>
            </a:r>
          </a:p>
          <a:p>
            <a:pPr marL="299085" marR="31115" indent="-286385">
              <a:lnSpc>
                <a:spcPct val="100000"/>
              </a:lnSpc>
              <a:spcBef>
                <a:spcPts val="1200"/>
              </a:spcBef>
              <a:buClr>
                <a:srgbClr val="0078D6"/>
              </a:buClr>
              <a:buFont typeface="Wingdings"/>
              <a:buChar char=""/>
              <a:tabLst>
                <a:tab pos="299085" algn="l"/>
                <a:tab pos="299720" algn="l"/>
              </a:tabLst>
            </a:pPr>
            <a:r>
              <a:rPr sz="2000" dirty="0"/>
              <a:t>Admin Center providing full audit logs, usage  analytics, data loss prevention, security and  data management</a:t>
            </a:r>
          </a:p>
          <a:p>
            <a:pPr marL="299085" marR="5080" indent="-286385">
              <a:lnSpc>
                <a:spcPct val="100000"/>
              </a:lnSpc>
              <a:spcBef>
                <a:spcPts val="1200"/>
              </a:spcBef>
              <a:buClr>
                <a:srgbClr val="0078D6"/>
              </a:buClr>
              <a:buFont typeface="Wingdings"/>
              <a:buChar char=""/>
              <a:tabLst>
                <a:tab pos="299085" algn="l"/>
                <a:tab pos="299720" algn="l"/>
              </a:tabLst>
            </a:pPr>
            <a:r>
              <a:rPr sz="2000" dirty="0"/>
              <a:t>Centrally manage all your apps, first and third  party, deployed across your organization</a:t>
            </a:r>
          </a:p>
        </p:txBody>
      </p:sp>
      <p:sp>
        <p:nvSpPr>
          <p:cNvPr id="7" name="object 7"/>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935513"/>
          </a:xfrm>
          <a:prstGeom prst="rect">
            <a:avLst/>
          </a:prstGeom>
        </p:spPr>
        <p:txBody>
          <a:bodyPr vert="horz" wrap="square" lIns="0" tIns="12065" rIns="0" bIns="0" rtlCol="0">
            <a:spAutoFit/>
          </a:bodyPr>
          <a:lstStyle/>
          <a:p>
            <a:pPr marL="12700">
              <a:lnSpc>
                <a:spcPct val="100000"/>
              </a:lnSpc>
              <a:spcBef>
                <a:spcPts val="95"/>
              </a:spcBef>
            </a:pPr>
            <a:r>
              <a:rPr sz="3600" dirty="0">
                <a:solidFill>
                  <a:srgbClr val="7030A0"/>
                </a:solidFill>
              </a:rPr>
              <a:t>POWERAPPS MAKER PORTAL </a:t>
            </a:r>
            <a:br>
              <a:rPr lang="en-GB" sz="3600" dirty="0">
                <a:solidFill>
                  <a:srgbClr val="7030A0"/>
                </a:solidFill>
              </a:rPr>
            </a:br>
            <a:r>
              <a:rPr sz="2400" spc="-204" dirty="0">
                <a:solidFill>
                  <a:srgbClr val="7030A0"/>
                </a:solidFill>
              </a:rPr>
              <a:t>[</a:t>
            </a:r>
            <a:r>
              <a:rPr sz="2400" u="heavy" spc="-204" dirty="0">
                <a:solidFill>
                  <a:srgbClr val="7030A0"/>
                </a:solidFill>
                <a:uFill>
                  <a:solidFill>
                    <a:srgbClr val="0462C1"/>
                  </a:solidFill>
                </a:uFill>
                <a:hlinkClick r:id="rId2">
                  <a:extLst>
                    <a:ext uri="{A12FA001-AC4F-418D-AE19-62706E023703}">
                      <ahyp:hlinkClr xmlns:ahyp="http://schemas.microsoft.com/office/drawing/2018/hyperlinkcolor" val="tx"/>
                    </a:ext>
                  </a:extLst>
                </a:hlinkClick>
              </a:rPr>
              <a:t>HTTPS://WEB.POWERAPPS.COM/</a:t>
            </a:r>
            <a:r>
              <a:rPr sz="2400" spc="-204" dirty="0">
                <a:solidFill>
                  <a:srgbClr val="7030A0"/>
                </a:solidFill>
              </a:rPr>
              <a:t>]</a:t>
            </a:r>
            <a:endParaRPr sz="2400" dirty="0">
              <a:solidFill>
                <a:srgbClr val="7030A0"/>
              </a:solidFill>
            </a:endParaRPr>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257657" y="183239"/>
            <a:ext cx="12086743" cy="905376"/>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7030A0"/>
                </a:solidFill>
              </a:rPr>
              <a:t>POWERAPPS STUDIO FOR THE WEB </a:t>
            </a:r>
            <a:br>
              <a:rPr lang="en-GB" sz="3600" dirty="0">
                <a:solidFill>
                  <a:srgbClr val="7030A0"/>
                </a:solidFill>
              </a:rPr>
            </a:b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a:xfrm>
            <a:off x="0" y="-1"/>
            <a:ext cx="12192000" cy="986589"/>
          </a:xfrm>
        </p:spPr>
        <p:txBody>
          <a:bodyPr/>
          <a:lstStyle/>
          <a:p>
            <a:pPr algn="l"/>
            <a:r>
              <a:rPr lang="en-US" dirty="0">
                <a:solidFill>
                  <a:srgbClr val="7030A0"/>
                </a:solidFill>
              </a:rPr>
              <a:t>Data Sources and connections</a:t>
            </a:r>
            <a:endParaRPr lang="en-GB" dirty="0">
              <a:solidFill>
                <a:srgbClr val="7030A0"/>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44379" y="1740966"/>
            <a:ext cx="6537158"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Create the records in Dynamics CRM with the blank canvas app using Patch function</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6537158"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333919AB-DE9A-408B-8132-508FDEEFA435}"/>
              </a:ext>
            </a:extLst>
          </p:cNvPr>
          <p:cNvGraphicFramePr>
            <a:graphicFrameLocks/>
          </p:cNvGraphicFramePr>
          <p:nvPr>
            <p:extLst>
              <p:ext uri="{D42A27DB-BD31-4B8C-83A1-F6EECF244321}">
                <p14:modId xmlns:p14="http://schemas.microsoft.com/office/powerpoint/2010/main" val="4154733931"/>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a:solidFill>
                  <a:srgbClr val="7030A0"/>
                </a:solidFill>
              </a:rPr>
              <a:t>Day 2: Power </a:t>
            </a:r>
            <a:r>
              <a:rPr lang="en-US" sz="3600" b="1" dirty="0">
                <a:solidFill>
                  <a:srgbClr val="7030A0"/>
                </a:solidFill>
              </a:rPr>
              <a:t>Packed Day with Power Canvas Apps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Benefits of PowerApps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What can I build with PowerApps?</a:t>
            </a:r>
            <a:endParaRPr lang="en-IN" sz="2400" dirty="0">
              <a:solidFill>
                <a:srgbClr val="2F2F2F"/>
              </a:solidFill>
            </a:endParaRP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Types of PowerApps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Canvas 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Data Sources and Connectors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Create the records in Dynamics CRM with the blank canvas app using Patch function</a:t>
            </a:r>
            <a:endParaRPr lang="en-IN" sz="2400" dirty="0">
              <a:solidFill>
                <a:srgbClr val="2F2F2F"/>
              </a:solidFill>
            </a:endParaRP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9"/>
            <a:ext cx="11179629" cy="959052"/>
          </a:xfrm>
          <a:noFill/>
        </p:spPr>
        <p:txBody>
          <a:bodyPr/>
          <a:lstStyle/>
          <a:p>
            <a:pPr algn="l"/>
            <a:r>
              <a:rPr lang="en-US" dirty="0">
                <a:solidFill>
                  <a:srgbClr val="7030A0"/>
                </a:solidFill>
              </a:rPr>
              <a:t>Microsoft PowerApps</a:t>
            </a:r>
            <a:endParaRPr lang="en-GB" dirty="0">
              <a:solidFill>
                <a:srgbClr val="7030A0"/>
              </a:solidFill>
            </a:endParaRPr>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a:xfrm>
            <a:off x="0" y="35294"/>
            <a:ext cx="12192000" cy="1143801"/>
          </a:xfrm>
        </p:spPr>
        <p:txBody>
          <a:bodyPr>
            <a:normAutofit/>
          </a:bodyPr>
          <a:lstStyle/>
          <a:p>
            <a:pPr algn="l"/>
            <a:r>
              <a:rPr lang="en-GB" dirty="0">
                <a:solidFill>
                  <a:srgbClr val="7030A0"/>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a:xfrm>
            <a:off x="-1816" y="0"/>
            <a:ext cx="12193815" cy="1022684"/>
          </a:xfrm>
        </p:spPr>
        <p:txBody>
          <a:bodyPr/>
          <a:lstStyle/>
          <a:p>
            <a:r>
              <a:rPr lang="fi-FI" dirty="0">
                <a:solidFill>
                  <a:srgbClr val="7030A0"/>
                </a:solidFill>
              </a:rPr>
              <a:t>What can I build with PowerApps?</a:t>
            </a:r>
            <a:endParaRPr lang="en-GB" dirty="0">
              <a:solidFill>
                <a:srgbClr val="7030A0"/>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92500" lnSpcReduction="20000"/>
          </a:bodyPr>
          <a:lstStyle/>
          <a:p>
            <a:pPr marL="342900" indent="-342900" algn="l">
              <a:lnSpc>
                <a:spcPct val="120000"/>
              </a:lnSpc>
              <a:buFont typeface="Wingdings" panose="05000000000000000000" pitchFamily="2" charset="2"/>
              <a:buChar char="Ø"/>
            </a:pPr>
            <a:r>
              <a:rPr lang="fi-FI" dirty="0"/>
              <a:t>Apps based on data (SharePoint*, SQL, but also DropBox and Google Drive)</a:t>
            </a:r>
            <a:br>
              <a:rPr lang="fi-FI" dirty="0"/>
            </a:br>
            <a:endParaRPr lang="fi-FI" dirty="0"/>
          </a:p>
          <a:p>
            <a:pPr marL="342900" indent="-342900" algn="l">
              <a:lnSpc>
                <a:spcPct val="120000"/>
              </a:lnSpc>
              <a:buFont typeface="Wingdings" panose="05000000000000000000" pitchFamily="2" charset="2"/>
              <a:buChar char="Ø"/>
            </a:pPr>
            <a:r>
              <a:rPr lang="fi-FI" dirty="0"/>
              <a:t>Onedimensional, form-based apps</a:t>
            </a:r>
            <a:br>
              <a:rPr lang="fi-FI" dirty="0"/>
            </a:br>
            <a:endParaRPr lang="fi-FI" dirty="0"/>
          </a:p>
          <a:p>
            <a:pPr marL="342900" indent="-342900" algn="l">
              <a:lnSpc>
                <a:spcPct val="120000"/>
              </a:lnSpc>
              <a:buFont typeface="Wingdings" panose="05000000000000000000" pitchFamily="2" charset="2"/>
              <a:buChar char="Ø"/>
            </a:pPr>
            <a:r>
              <a:rPr lang="fi-FI" dirty="0"/>
              <a:t>Simple, single-task apps</a:t>
            </a:r>
          </a:p>
          <a:p>
            <a:pPr marL="342900" indent="-342900" algn="l">
              <a:lnSpc>
                <a:spcPct val="120000"/>
              </a:lnSpc>
              <a:buFont typeface="Wingdings" panose="05000000000000000000" pitchFamily="2" charset="2"/>
              <a:buChar char="Ø"/>
            </a:pPr>
            <a:r>
              <a:rPr lang="fi-FI" dirty="0"/>
              <a:t>Microphone, camera, GPS coordinates. Ink and pen support.</a:t>
            </a:r>
            <a:br>
              <a:rPr lang="fi-FI" dirty="0"/>
            </a:br>
            <a:endParaRPr lang="fi-FI" dirty="0"/>
          </a:p>
          <a:p>
            <a:pPr marL="342900" indent="-342900" algn="l">
              <a:lnSpc>
                <a:spcPct val="120000"/>
              </a:lnSpc>
              <a:buFont typeface="Wingdings" panose="05000000000000000000" pitchFamily="2" charset="2"/>
              <a:buChar char="Ø"/>
            </a:pPr>
            <a:r>
              <a:rPr lang="fi-FI" dirty="0"/>
              <a:t>Multiple data sources in one app</a:t>
            </a:r>
          </a:p>
          <a:p>
            <a:pPr marL="342900" indent="-342900" algn="l">
              <a:lnSpc>
                <a:spcPct val="120000"/>
              </a:lnSpc>
              <a:buFont typeface="Wingdings" panose="05000000000000000000" pitchFamily="2" charset="2"/>
              <a:buChar char="Ø"/>
            </a:pP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79281" y="1022684"/>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6C6558E-8FCC-4A8F-BDBD-5A8D1A3CBA44}"/>
              </a:ext>
            </a:extLst>
          </p:cNvPr>
          <p:cNvGraphicFramePr>
            <a:graphicFrameLocks/>
          </p:cNvGraphicFramePr>
          <p:nvPr/>
        </p:nvGraphicFramePr>
        <p:xfrm>
          <a:off x="-155660" y="-1251826"/>
          <a:ext cx="12519937" cy="8249027"/>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a:extLst>
              <a:ext uri="{FF2B5EF4-FFF2-40B4-BE49-F238E27FC236}">
                <a16:creationId xmlns:a16="http://schemas.microsoft.com/office/drawing/2014/main" id="{C030B253-DC69-4B71-BA8D-AAA541C7AFB3}"/>
              </a:ext>
            </a:extLst>
          </p:cNvPr>
          <p:cNvSpPr txBox="1">
            <a:spLocks/>
          </p:cNvSpPr>
          <p:nvPr/>
        </p:nvSpPr>
        <p:spPr>
          <a:xfrm>
            <a:off x="1571489" y="1212147"/>
            <a:ext cx="4524511" cy="32316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13800" dirty="0"/>
              <a:t>86% </a:t>
            </a:r>
            <a:br>
              <a:rPr lang="en-US" sz="13800" dirty="0"/>
            </a:br>
            <a:r>
              <a:rPr lang="en-US" dirty="0"/>
              <a:t>of the Fortune 500 </a:t>
            </a:r>
            <a:br>
              <a:rPr lang="en-US" dirty="0"/>
            </a:br>
            <a:r>
              <a:rPr lang="en-US" dirty="0"/>
              <a:t>are using Power Apps</a:t>
            </a:r>
          </a:p>
        </p:txBody>
      </p:sp>
    </p:spTree>
    <p:extLst>
      <p:ext uri="{BB962C8B-B14F-4D97-AF65-F5344CB8AC3E}">
        <p14:creationId xmlns:p14="http://schemas.microsoft.com/office/powerpoint/2010/main" val="420653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c="http://schemas.openxmlformats.org/drawingml/2006/chart"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TotalTime>
  <Words>1170</Words>
  <Application>Microsoft Office PowerPoint</Application>
  <PresentationFormat>Widescreen</PresentationFormat>
  <Paragraphs>240</Paragraphs>
  <Slides>27</Slides>
  <Notes>10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27</vt:i4>
      </vt:variant>
    </vt:vector>
  </HeadingPairs>
  <TitlesOfParts>
    <vt:vector size="43" baseType="lpstr">
      <vt:lpstr>Arial</vt:lpstr>
      <vt:lpstr>Calibri</vt:lpstr>
      <vt:lpstr>Calibri Light</vt:lpstr>
      <vt:lpstr>Consolas</vt:lpstr>
      <vt:lpstr>Open Sans Light</vt:lpstr>
      <vt:lpstr>Segoe UI</vt:lpstr>
      <vt:lpstr>Segoe UI Black</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PowerPoint Presentation</vt:lpstr>
      <vt:lpstr>Course Overview</vt:lpstr>
      <vt:lpstr>Continue…</vt:lpstr>
      <vt:lpstr>PowerPoint Presentation</vt:lpstr>
      <vt:lpstr>Agenda</vt:lpstr>
      <vt:lpstr>Microsoft PowerApps</vt:lpstr>
      <vt:lpstr>Benefits of PowerApps</vt:lpstr>
      <vt:lpstr>What can I build with PowerApps?</vt:lpstr>
      <vt:lpstr>PowerPoint Presentation</vt:lpstr>
      <vt:lpstr>PowerPoint Presentation</vt:lpstr>
      <vt:lpstr>Deeply integrated with Microsoft 365</vt:lpstr>
      <vt:lpstr>Why did we go with PowerApps</vt:lpstr>
      <vt:lpstr>Power Apps: a low-code approach to building apps</vt:lpstr>
      <vt:lpstr>Types of Power Apps</vt:lpstr>
      <vt:lpstr>PowerPoint Presentation</vt:lpstr>
      <vt:lpstr>Canvas Apps help business-power-users to create and  use custom business apps across platforms using Excel and PowerPoint skills</vt:lpstr>
      <vt:lpstr>EASY AUTHORING</vt:lpstr>
      <vt:lpstr>CLOUD AND ON-PREMISES CONNECTIVITY</vt:lpstr>
      <vt:lpstr>CROSS-PLATFORM</vt:lpstr>
      <vt:lpstr>ENTERPRISE-GRADE MANAGEMENT AND CONTROL</vt:lpstr>
      <vt:lpstr>POWERAPPS MAKER PORTAL  [HTTPS://WEB.POWERAPPS.COM/]</vt:lpstr>
      <vt:lpstr>POWERAPPS STUDIO FOR THE WEB  [HTTPS://CREATE.POWERAPPS.COM/]</vt:lpstr>
      <vt:lpstr>POWERAPPS STUDIO PARTS</vt:lpstr>
      <vt:lpstr>Data Sources and connections</vt:lpstr>
      <vt:lpstr>Data 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64</cp:revision>
  <dcterms:created xsi:type="dcterms:W3CDTF">2020-02-12T12:44:10Z</dcterms:created>
  <dcterms:modified xsi:type="dcterms:W3CDTF">2020-02-16T09:41:53Z</dcterms:modified>
</cp:coreProperties>
</file>